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4"/>
  </p:notesMasterIdLst>
  <p:handoutMasterIdLst>
    <p:handoutMasterId r:id="rId15"/>
  </p:handoutMasterIdLst>
  <p:sldIdLst>
    <p:sldId id="289" r:id="rId5"/>
    <p:sldId id="261" r:id="rId6"/>
    <p:sldId id="264" r:id="rId7"/>
    <p:sldId id="265" r:id="rId8"/>
    <p:sldId id="263" r:id="rId9"/>
    <p:sldId id="268" r:id="rId10"/>
    <p:sldId id="266" r:id="rId11"/>
    <p:sldId id="262" r:id="rId12"/>
    <p:sldId id="29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26AEEAF8-BDFD-4211-932A-4F13ACDFA9B1}">
          <p14:sldIdLst/>
        </p14:section>
        <p14:section name="Untitled Section" id="{162147FB-F3CD-4B81-A766-33916ADD9AE4}">
          <p14:sldIdLst>
            <p14:sldId id="289"/>
            <p14:sldId id="261"/>
            <p14:sldId id="264"/>
            <p14:sldId id="265"/>
            <p14:sldId id="263"/>
            <p14:sldId id="268"/>
            <p14:sldId id="266"/>
            <p14:sldId id="262"/>
            <p14:sldId id="2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B98F42-56A9-490A-9D5F-8CA8C23E1F63}" v="904" dt="2024-10-24T02:46:30.120"/>
  </p1510:revLst>
</p1510:revInfo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94" autoAdjust="0"/>
  </p:normalViewPr>
  <p:slideViewPr>
    <p:cSldViewPr snapToGrid="0">
      <p:cViewPr varScale="1">
        <p:scale>
          <a:sx n="135" d="100"/>
          <a:sy n="135" d="100"/>
        </p:scale>
        <p:origin x="1314" y="1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jpg"/><Relationship Id="rId1" Type="http://schemas.openxmlformats.org/officeDocument/2006/relationships/image" Target="../media/image7.jpe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jpg"/><Relationship Id="rId1" Type="http://schemas.openxmlformats.org/officeDocument/2006/relationships/image" Target="../media/image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A73D43-31E6-4A3B-89E9-44E0165D064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F3E59CA-B06D-447A-A6D9-412D3A6A2EAB}">
      <dgm:prSet/>
      <dgm:spPr/>
      <dgm:t>
        <a:bodyPr/>
        <a:lstStyle/>
        <a:p>
          <a:r>
            <a:rPr lang="en-US" i="1" baseline="0" dirty="0"/>
            <a:t>The Common Scenario: Deployment lead times Requiring Months</a:t>
          </a:r>
          <a:endParaRPr lang="en-US" dirty="0"/>
        </a:p>
      </dgm:t>
    </dgm:pt>
    <dgm:pt modelId="{A10BD5CF-93FF-4B0E-8EE5-9288E036784B}" type="parTrans" cxnId="{A670AFA7-58F8-4B7E-A907-63C24DB67440}">
      <dgm:prSet/>
      <dgm:spPr/>
      <dgm:t>
        <a:bodyPr/>
        <a:lstStyle/>
        <a:p>
          <a:endParaRPr lang="en-US"/>
        </a:p>
      </dgm:t>
    </dgm:pt>
    <dgm:pt modelId="{99389274-1C0A-4EC2-8877-8BB786AA5038}" type="sibTrans" cxnId="{A670AFA7-58F8-4B7E-A907-63C24DB67440}">
      <dgm:prSet/>
      <dgm:spPr/>
      <dgm:t>
        <a:bodyPr/>
        <a:lstStyle/>
        <a:p>
          <a:endParaRPr lang="en-US"/>
        </a:p>
      </dgm:t>
    </dgm:pt>
    <dgm:pt modelId="{D057ABF1-EDD6-4F6D-9E63-C25EA49A07C6}" type="pres">
      <dgm:prSet presAssocID="{34A73D43-31E6-4A3B-89E9-44E0165D0641}" presName="linear" presStyleCnt="0">
        <dgm:presLayoutVars>
          <dgm:animLvl val="lvl"/>
          <dgm:resizeHandles val="exact"/>
        </dgm:presLayoutVars>
      </dgm:prSet>
      <dgm:spPr/>
    </dgm:pt>
    <dgm:pt modelId="{849D5CA5-24D3-4D45-B124-2BEA12F0A8CA}" type="pres">
      <dgm:prSet presAssocID="{0F3E59CA-B06D-447A-A6D9-412D3A6A2EAB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4AD2ED51-8B04-44D5-B08D-F7E8AD22DBBE}" type="presOf" srcId="{0F3E59CA-B06D-447A-A6D9-412D3A6A2EAB}" destId="{849D5CA5-24D3-4D45-B124-2BEA12F0A8CA}" srcOrd="0" destOrd="0" presId="urn:microsoft.com/office/officeart/2005/8/layout/vList2"/>
    <dgm:cxn modelId="{A670AFA7-58F8-4B7E-A907-63C24DB67440}" srcId="{34A73D43-31E6-4A3B-89E9-44E0165D0641}" destId="{0F3E59CA-B06D-447A-A6D9-412D3A6A2EAB}" srcOrd="0" destOrd="0" parTransId="{A10BD5CF-93FF-4B0E-8EE5-9288E036784B}" sibTransId="{99389274-1C0A-4EC2-8877-8BB786AA5038}"/>
    <dgm:cxn modelId="{B95FB2A9-7395-446B-AD55-46177A106A40}" type="presOf" srcId="{34A73D43-31E6-4A3B-89E9-44E0165D0641}" destId="{D057ABF1-EDD6-4F6D-9E63-C25EA49A07C6}" srcOrd="0" destOrd="0" presId="urn:microsoft.com/office/officeart/2005/8/layout/vList2"/>
    <dgm:cxn modelId="{BDBF2653-8144-4CE2-BC1A-04BB53752D61}" type="presParOf" srcId="{D057ABF1-EDD6-4F6D-9E63-C25EA49A07C6}" destId="{849D5CA5-24D3-4D45-B124-2BEA12F0A8C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853555-BB4B-4AC9-9C70-BBDE661540B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CB5516F-0480-47EE-9DF2-C6BB657ACD16}">
      <dgm:prSet/>
      <dgm:spPr/>
      <dgm:t>
        <a:bodyPr/>
        <a:lstStyle/>
        <a:p>
          <a:r>
            <a:rPr lang="en-US" dirty="0"/>
            <a:t>Explanation:</a:t>
          </a:r>
        </a:p>
      </dgm:t>
    </dgm:pt>
    <dgm:pt modelId="{A42D7050-726F-4D52-9FB2-AA33C0C02A07}" type="parTrans" cxnId="{9A2C1B64-D8F1-4AD7-BE8D-D89965F0874B}">
      <dgm:prSet/>
      <dgm:spPr/>
      <dgm:t>
        <a:bodyPr/>
        <a:lstStyle/>
        <a:p>
          <a:endParaRPr lang="en-US"/>
        </a:p>
      </dgm:t>
    </dgm:pt>
    <dgm:pt modelId="{E1D6D1EA-EBE5-4E66-9BED-FD7840E2849A}" type="sibTrans" cxnId="{9A2C1B64-D8F1-4AD7-BE8D-D89965F0874B}">
      <dgm:prSet/>
      <dgm:spPr/>
      <dgm:t>
        <a:bodyPr/>
        <a:lstStyle/>
        <a:p>
          <a:endParaRPr lang="en-US"/>
        </a:p>
      </dgm:t>
    </dgm:pt>
    <dgm:pt modelId="{16C0EF0F-A5E2-4CD5-9E9C-ED8EA1A6EB01}" type="pres">
      <dgm:prSet presAssocID="{A7853555-BB4B-4AC9-9C70-BBDE661540B8}" presName="linear" presStyleCnt="0">
        <dgm:presLayoutVars>
          <dgm:animLvl val="lvl"/>
          <dgm:resizeHandles val="exact"/>
        </dgm:presLayoutVars>
      </dgm:prSet>
      <dgm:spPr/>
    </dgm:pt>
    <dgm:pt modelId="{71652373-DDB5-41DF-A11B-C423D75D2A18}" type="pres">
      <dgm:prSet presAssocID="{3CB5516F-0480-47EE-9DF2-C6BB657ACD16}" presName="parentText" presStyleLbl="node1" presStyleIdx="0" presStyleCnt="1" custLinFactNeighborX="-16916" custLinFactNeighborY="8292">
        <dgm:presLayoutVars>
          <dgm:chMax val="0"/>
          <dgm:bulletEnabled val="1"/>
        </dgm:presLayoutVars>
      </dgm:prSet>
      <dgm:spPr/>
    </dgm:pt>
  </dgm:ptLst>
  <dgm:cxnLst>
    <dgm:cxn modelId="{9A2C1B64-D8F1-4AD7-BE8D-D89965F0874B}" srcId="{A7853555-BB4B-4AC9-9C70-BBDE661540B8}" destId="{3CB5516F-0480-47EE-9DF2-C6BB657ACD16}" srcOrd="0" destOrd="0" parTransId="{A42D7050-726F-4D52-9FB2-AA33C0C02A07}" sibTransId="{E1D6D1EA-EBE5-4E66-9BED-FD7840E2849A}"/>
    <dgm:cxn modelId="{56426F7E-49ED-493B-8B50-12D23ED434AE}" type="presOf" srcId="{A7853555-BB4B-4AC9-9C70-BBDE661540B8}" destId="{16C0EF0F-A5E2-4CD5-9E9C-ED8EA1A6EB01}" srcOrd="0" destOrd="0" presId="urn:microsoft.com/office/officeart/2005/8/layout/vList2"/>
    <dgm:cxn modelId="{8D85B584-DA2A-43C9-8526-6CE84FB89C33}" type="presOf" srcId="{3CB5516F-0480-47EE-9DF2-C6BB657ACD16}" destId="{71652373-DDB5-41DF-A11B-C423D75D2A18}" srcOrd="0" destOrd="0" presId="urn:microsoft.com/office/officeart/2005/8/layout/vList2"/>
    <dgm:cxn modelId="{E3B4DD41-1BD4-4833-BF66-BF71770D7D32}" type="presParOf" srcId="{16C0EF0F-A5E2-4CD5-9E9C-ED8EA1A6EB01}" destId="{71652373-DDB5-41DF-A11B-C423D75D2A18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31DD55E-AF3C-4033-ABB1-A5F060447F9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FC19B64-08C2-48AC-BDC1-5828961CE805}">
      <dgm:prSet/>
      <dgm:spPr/>
      <dgm:t>
        <a:bodyPr/>
        <a:lstStyle/>
        <a:p>
          <a:r>
            <a:rPr lang="en-US"/>
            <a:t>Challenges:</a:t>
          </a:r>
        </a:p>
      </dgm:t>
    </dgm:pt>
    <dgm:pt modelId="{D112E37A-E27D-4EFD-86F5-B9FCDF57E777}" type="parTrans" cxnId="{F2D9220C-5167-4455-983E-38BE02C1D353}">
      <dgm:prSet/>
      <dgm:spPr/>
      <dgm:t>
        <a:bodyPr/>
        <a:lstStyle/>
        <a:p>
          <a:endParaRPr lang="en-US"/>
        </a:p>
      </dgm:t>
    </dgm:pt>
    <dgm:pt modelId="{CAC1F38E-198A-4518-910A-C3F9C7A94291}" type="sibTrans" cxnId="{F2D9220C-5167-4455-983E-38BE02C1D353}">
      <dgm:prSet/>
      <dgm:spPr/>
      <dgm:t>
        <a:bodyPr/>
        <a:lstStyle/>
        <a:p>
          <a:endParaRPr lang="en-US"/>
        </a:p>
      </dgm:t>
    </dgm:pt>
    <dgm:pt modelId="{97DC85D3-F796-418A-AE94-899BD9DBCBE6}" type="pres">
      <dgm:prSet presAssocID="{331DD55E-AF3C-4033-ABB1-A5F060447F98}" presName="linear" presStyleCnt="0">
        <dgm:presLayoutVars>
          <dgm:animLvl val="lvl"/>
          <dgm:resizeHandles val="exact"/>
        </dgm:presLayoutVars>
      </dgm:prSet>
      <dgm:spPr/>
    </dgm:pt>
    <dgm:pt modelId="{D997614E-BB3B-4000-87E5-3364BD18E473}" type="pres">
      <dgm:prSet presAssocID="{0FC19B64-08C2-48AC-BDC1-5828961CE805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F2D9220C-5167-4455-983E-38BE02C1D353}" srcId="{331DD55E-AF3C-4033-ABB1-A5F060447F98}" destId="{0FC19B64-08C2-48AC-BDC1-5828961CE805}" srcOrd="0" destOrd="0" parTransId="{D112E37A-E27D-4EFD-86F5-B9FCDF57E777}" sibTransId="{CAC1F38E-198A-4518-910A-C3F9C7A94291}"/>
    <dgm:cxn modelId="{483EAC32-CC79-4ED0-B107-112D03945CB4}" type="presOf" srcId="{0FC19B64-08C2-48AC-BDC1-5828961CE805}" destId="{D997614E-BB3B-4000-87E5-3364BD18E473}" srcOrd="0" destOrd="0" presId="urn:microsoft.com/office/officeart/2005/8/layout/vList2"/>
    <dgm:cxn modelId="{FC659996-C5DC-41AE-B7A4-7D890593EFCD}" type="presOf" srcId="{331DD55E-AF3C-4033-ABB1-A5F060447F98}" destId="{97DC85D3-F796-418A-AE94-899BD9DBCBE6}" srcOrd="0" destOrd="0" presId="urn:microsoft.com/office/officeart/2005/8/layout/vList2"/>
    <dgm:cxn modelId="{26ABA7D7-7206-44F7-97AD-48513C3872E6}" type="presParOf" srcId="{97DC85D3-F796-418A-AE94-899BD9DBCBE6}" destId="{D997614E-BB3B-4000-87E5-3364BD18E47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31DD55E-AF3C-4033-ABB1-A5F060447F9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C19B64-08C2-48AC-BDC1-5828961CE805}">
      <dgm:prSet/>
      <dgm:spPr/>
      <dgm:t>
        <a:bodyPr/>
        <a:lstStyle/>
        <a:p>
          <a:r>
            <a:rPr lang="en-US" dirty="0"/>
            <a:t>Impact:</a:t>
          </a:r>
        </a:p>
      </dgm:t>
    </dgm:pt>
    <dgm:pt modelId="{D112E37A-E27D-4EFD-86F5-B9FCDF57E777}" type="parTrans" cxnId="{F2D9220C-5167-4455-983E-38BE02C1D353}">
      <dgm:prSet/>
      <dgm:spPr/>
      <dgm:t>
        <a:bodyPr/>
        <a:lstStyle/>
        <a:p>
          <a:endParaRPr lang="en-US"/>
        </a:p>
      </dgm:t>
    </dgm:pt>
    <dgm:pt modelId="{CAC1F38E-198A-4518-910A-C3F9C7A94291}" type="sibTrans" cxnId="{F2D9220C-5167-4455-983E-38BE02C1D353}">
      <dgm:prSet/>
      <dgm:spPr/>
      <dgm:t>
        <a:bodyPr/>
        <a:lstStyle/>
        <a:p>
          <a:endParaRPr lang="en-US"/>
        </a:p>
      </dgm:t>
    </dgm:pt>
    <dgm:pt modelId="{97DC85D3-F796-418A-AE94-899BD9DBCBE6}" type="pres">
      <dgm:prSet presAssocID="{331DD55E-AF3C-4033-ABB1-A5F060447F98}" presName="linear" presStyleCnt="0">
        <dgm:presLayoutVars>
          <dgm:animLvl val="lvl"/>
          <dgm:resizeHandles val="exact"/>
        </dgm:presLayoutVars>
      </dgm:prSet>
      <dgm:spPr/>
    </dgm:pt>
    <dgm:pt modelId="{D997614E-BB3B-4000-87E5-3364BD18E473}" type="pres">
      <dgm:prSet presAssocID="{0FC19B64-08C2-48AC-BDC1-5828961CE805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F2D9220C-5167-4455-983E-38BE02C1D353}" srcId="{331DD55E-AF3C-4033-ABB1-A5F060447F98}" destId="{0FC19B64-08C2-48AC-BDC1-5828961CE805}" srcOrd="0" destOrd="0" parTransId="{D112E37A-E27D-4EFD-86F5-B9FCDF57E777}" sibTransId="{CAC1F38E-198A-4518-910A-C3F9C7A94291}"/>
    <dgm:cxn modelId="{483EAC32-CC79-4ED0-B107-112D03945CB4}" type="presOf" srcId="{0FC19B64-08C2-48AC-BDC1-5828961CE805}" destId="{D997614E-BB3B-4000-87E5-3364BD18E473}" srcOrd="0" destOrd="0" presId="urn:microsoft.com/office/officeart/2005/8/layout/vList2"/>
    <dgm:cxn modelId="{FC659996-C5DC-41AE-B7A4-7D890593EFCD}" type="presOf" srcId="{331DD55E-AF3C-4033-ABB1-A5F060447F98}" destId="{97DC85D3-F796-418A-AE94-899BD9DBCBE6}" srcOrd="0" destOrd="0" presId="urn:microsoft.com/office/officeart/2005/8/layout/vList2"/>
    <dgm:cxn modelId="{26ABA7D7-7206-44F7-97AD-48513C3872E6}" type="presParOf" srcId="{97DC85D3-F796-418A-AE94-899BD9DBCBE6}" destId="{D997614E-BB3B-4000-87E5-3364BD18E47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E3F4D81-0329-40B9-BF2A-CEDDDDF14ADE}" type="doc">
      <dgm:prSet loTypeId="urn:microsoft.com/office/officeart/2005/8/layout/hList7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40D892-2F7C-4D78-9FFD-11115DBFBE39}">
      <dgm:prSet custT="1"/>
      <dgm:spPr/>
      <dgm:t>
        <a:bodyPr/>
        <a:lstStyle/>
        <a:p>
          <a:r>
            <a:rPr lang="en-US" sz="2000" i="1" baseline="0" dirty="0"/>
            <a:t>DevOps Approach:</a:t>
          </a:r>
          <a:br>
            <a:rPr lang="en-US" sz="2000" i="1" baseline="0" dirty="0"/>
          </a:br>
          <a:br>
            <a:rPr lang="en-US" sz="1800" i="1" baseline="0" dirty="0"/>
          </a:br>
          <a:r>
            <a:rPr lang="en-US" sz="1800" i="1" baseline="0" dirty="0"/>
            <a:t>Aims to streamline processes through automation and collaboration.</a:t>
          </a:r>
          <a:endParaRPr lang="en-US" sz="1800" dirty="0"/>
        </a:p>
      </dgm:t>
    </dgm:pt>
    <dgm:pt modelId="{6FD64DBB-0BF3-483E-8B1E-E4A1F8EE5F01}" type="parTrans" cxnId="{F9D5D307-4D79-488B-B6CF-36025E388617}">
      <dgm:prSet/>
      <dgm:spPr/>
      <dgm:t>
        <a:bodyPr/>
        <a:lstStyle/>
        <a:p>
          <a:endParaRPr lang="en-US"/>
        </a:p>
      </dgm:t>
    </dgm:pt>
    <dgm:pt modelId="{77D9DE35-A57A-4150-85F2-615191B1EA22}" type="sibTrans" cxnId="{F9D5D307-4D79-488B-B6CF-36025E388617}">
      <dgm:prSet/>
      <dgm:spPr/>
      <dgm:t>
        <a:bodyPr/>
        <a:lstStyle/>
        <a:p>
          <a:endParaRPr lang="en-US"/>
        </a:p>
      </dgm:t>
    </dgm:pt>
    <dgm:pt modelId="{E890F1B0-406B-4A1D-923D-80E68392EF3B}">
      <dgm:prSet custT="1"/>
      <dgm:spPr/>
      <dgm:t>
        <a:bodyPr/>
        <a:lstStyle/>
        <a:p>
          <a:r>
            <a:rPr lang="en-US" sz="1800" dirty="0"/>
            <a:t>Techniques:</a:t>
          </a:r>
          <a:br>
            <a:rPr lang="en-US" sz="1300" dirty="0"/>
          </a:br>
          <a:br>
            <a:rPr lang="en-US" sz="1300" dirty="0"/>
          </a:br>
          <a:r>
            <a:rPr lang="en-US" sz="1300" dirty="0"/>
            <a:t>Continuous integration (CI): Regularly merging code changes to a shared repository.</a:t>
          </a:r>
          <a:br>
            <a:rPr lang="en-US" sz="1300" dirty="0"/>
          </a:br>
          <a:br>
            <a:rPr lang="en-US" sz="1300" dirty="0"/>
          </a:br>
          <a:r>
            <a:rPr lang="en-US" sz="1300" dirty="0"/>
            <a:t>Continuous Deployment (CD): Automatically deploying code changes to production.</a:t>
          </a:r>
        </a:p>
      </dgm:t>
    </dgm:pt>
    <dgm:pt modelId="{905B0E59-7BC8-4742-8615-0C8361EF55CE}" type="parTrans" cxnId="{5236E334-4545-4430-B8E0-56EAF12FDF2E}">
      <dgm:prSet/>
      <dgm:spPr/>
      <dgm:t>
        <a:bodyPr/>
        <a:lstStyle/>
        <a:p>
          <a:endParaRPr lang="en-US"/>
        </a:p>
      </dgm:t>
    </dgm:pt>
    <dgm:pt modelId="{E3E975F7-6C78-47C1-B12A-8AB9C4A4BCF3}" type="sibTrans" cxnId="{5236E334-4545-4430-B8E0-56EAF12FDF2E}">
      <dgm:prSet/>
      <dgm:spPr/>
      <dgm:t>
        <a:bodyPr/>
        <a:lstStyle/>
        <a:p>
          <a:endParaRPr lang="en-US"/>
        </a:p>
      </dgm:t>
    </dgm:pt>
    <dgm:pt modelId="{2C80EF08-F4B1-4D1F-937B-AFA9DC424CB8}">
      <dgm:prSet custT="1"/>
      <dgm:spPr/>
      <dgm:t>
        <a:bodyPr/>
        <a:lstStyle/>
        <a:p>
          <a:r>
            <a:rPr lang="en-US" sz="2400" dirty="0"/>
            <a:t>Benefits:</a:t>
          </a:r>
          <a:br>
            <a:rPr lang="en-US" sz="1800" dirty="0"/>
          </a:br>
          <a:br>
            <a:rPr lang="en-US" sz="1800" dirty="0"/>
          </a:br>
          <a:r>
            <a:rPr lang="en-US" sz="1800" dirty="0"/>
            <a:t>Rapid delivery, improved product quality, and enhanced team collaboration.</a:t>
          </a:r>
        </a:p>
      </dgm:t>
    </dgm:pt>
    <dgm:pt modelId="{956FF6B8-2644-42CB-96A1-C4BAAE2F62F7}" type="parTrans" cxnId="{FA0DC858-4CB8-4460-B024-9F6D3B88BF24}">
      <dgm:prSet/>
      <dgm:spPr/>
      <dgm:t>
        <a:bodyPr/>
        <a:lstStyle/>
        <a:p>
          <a:endParaRPr lang="en-US"/>
        </a:p>
      </dgm:t>
    </dgm:pt>
    <dgm:pt modelId="{79C64425-F6C0-4118-863A-0195544489FA}" type="sibTrans" cxnId="{FA0DC858-4CB8-4460-B024-9F6D3B88BF24}">
      <dgm:prSet/>
      <dgm:spPr/>
      <dgm:t>
        <a:bodyPr/>
        <a:lstStyle/>
        <a:p>
          <a:endParaRPr lang="en-US"/>
        </a:p>
      </dgm:t>
    </dgm:pt>
    <dgm:pt modelId="{24B403D0-D828-4229-8DA8-8033B2A7228F}" type="pres">
      <dgm:prSet presAssocID="{9E3F4D81-0329-40B9-BF2A-CEDDDDF14ADE}" presName="Name0" presStyleCnt="0">
        <dgm:presLayoutVars>
          <dgm:dir/>
          <dgm:resizeHandles val="exact"/>
        </dgm:presLayoutVars>
      </dgm:prSet>
      <dgm:spPr/>
    </dgm:pt>
    <dgm:pt modelId="{62975741-296D-482E-B85D-38EF844DE3EA}" type="pres">
      <dgm:prSet presAssocID="{9E3F4D81-0329-40B9-BF2A-CEDDDDF14ADE}" presName="fgShape" presStyleLbl="fgShp" presStyleIdx="0" presStyleCnt="1"/>
      <dgm:spPr/>
    </dgm:pt>
    <dgm:pt modelId="{A2102141-28E5-4873-AE6A-F5F764B5ABA0}" type="pres">
      <dgm:prSet presAssocID="{9E3F4D81-0329-40B9-BF2A-CEDDDDF14ADE}" presName="linComp" presStyleCnt="0"/>
      <dgm:spPr/>
    </dgm:pt>
    <dgm:pt modelId="{A82532EB-A08E-48E6-9439-96385962D8D4}" type="pres">
      <dgm:prSet presAssocID="{7F40D892-2F7C-4D78-9FFD-11115DBFBE39}" presName="compNode" presStyleCnt="0"/>
      <dgm:spPr/>
    </dgm:pt>
    <dgm:pt modelId="{C757568C-8AF7-427E-ACD2-E4E0504FDE8C}" type="pres">
      <dgm:prSet presAssocID="{7F40D892-2F7C-4D78-9FFD-11115DBFBE39}" presName="bkgdShape" presStyleLbl="node1" presStyleIdx="0" presStyleCnt="3"/>
      <dgm:spPr/>
    </dgm:pt>
    <dgm:pt modelId="{D832508B-FDDA-4F4E-ACAF-12F8D7460DE4}" type="pres">
      <dgm:prSet presAssocID="{7F40D892-2F7C-4D78-9FFD-11115DBFBE39}" presName="nodeTx" presStyleLbl="node1" presStyleIdx="0" presStyleCnt="3">
        <dgm:presLayoutVars>
          <dgm:bulletEnabled val="1"/>
        </dgm:presLayoutVars>
      </dgm:prSet>
      <dgm:spPr/>
    </dgm:pt>
    <dgm:pt modelId="{E1FD144F-27A3-4C20-83C6-C9A3EE69F17E}" type="pres">
      <dgm:prSet presAssocID="{7F40D892-2F7C-4D78-9FFD-11115DBFBE39}" presName="invisiNode" presStyleLbl="node1" presStyleIdx="0" presStyleCnt="3"/>
      <dgm:spPr/>
    </dgm:pt>
    <dgm:pt modelId="{267B2BA6-79B8-49FC-9C58-A96EF283284D}" type="pres">
      <dgm:prSet presAssocID="{7F40D892-2F7C-4D78-9FFD-11115DBFBE39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Firemen in a huddle"/>
        </a:ext>
      </dgm:extLst>
    </dgm:pt>
    <dgm:pt modelId="{B40BFD62-471C-4715-B213-BC16AFCCC730}" type="pres">
      <dgm:prSet presAssocID="{77D9DE35-A57A-4150-85F2-615191B1EA22}" presName="sibTrans" presStyleLbl="sibTrans2D1" presStyleIdx="0" presStyleCnt="0"/>
      <dgm:spPr/>
    </dgm:pt>
    <dgm:pt modelId="{608AF1B8-84A3-4965-BB0D-5184A9CC4F0E}" type="pres">
      <dgm:prSet presAssocID="{E890F1B0-406B-4A1D-923D-80E68392EF3B}" presName="compNode" presStyleCnt="0"/>
      <dgm:spPr/>
    </dgm:pt>
    <dgm:pt modelId="{F38D6503-CD6B-462F-BD1B-A67D2380126A}" type="pres">
      <dgm:prSet presAssocID="{E890F1B0-406B-4A1D-923D-80E68392EF3B}" presName="bkgdShape" presStyleLbl="node1" presStyleIdx="1" presStyleCnt="3"/>
      <dgm:spPr/>
    </dgm:pt>
    <dgm:pt modelId="{5C4B78D4-2D4F-4F00-A8C3-BAE89F94E75C}" type="pres">
      <dgm:prSet presAssocID="{E890F1B0-406B-4A1D-923D-80E68392EF3B}" presName="nodeTx" presStyleLbl="node1" presStyleIdx="1" presStyleCnt="3">
        <dgm:presLayoutVars>
          <dgm:bulletEnabled val="1"/>
        </dgm:presLayoutVars>
      </dgm:prSet>
      <dgm:spPr/>
    </dgm:pt>
    <dgm:pt modelId="{A905FF7C-65BD-4B81-80FA-8775B05EA956}" type="pres">
      <dgm:prSet presAssocID="{E890F1B0-406B-4A1D-923D-80E68392EF3B}" presName="invisiNode" presStyleLbl="node1" presStyleIdx="1" presStyleCnt="3"/>
      <dgm:spPr/>
    </dgm:pt>
    <dgm:pt modelId="{999DF5E4-A0C5-4A7D-9D99-E08B5D8C27B6}" type="pres">
      <dgm:prSet presAssocID="{E890F1B0-406B-4A1D-923D-80E68392EF3B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8000" r="-28000"/>
          </a:stretch>
        </a:blipFill>
      </dgm:spPr>
      <dgm:extLst>
        <a:ext uri="{E40237B7-FDA0-4F09-8148-C483321AD2D9}">
          <dgm14:cNvPr xmlns:dgm14="http://schemas.microsoft.com/office/drawing/2010/diagram" id="0" name="" descr="Kid learning piano from home"/>
        </a:ext>
      </dgm:extLst>
    </dgm:pt>
    <dgm:pt modelId="{2452ECEB-3EDE-4EC8-8D65-16986C131FE4}" type="pres">
      <dgm:prSet presAssocID="{E3E975F7-6C78-47C1-B12A-8AB9C4A4BCF3}" presName="sibTrans" presStyleLbl="sibTrans2D1" presStyleIdx="0" presStyleCnt="0"/>
      <dgm:spPr/>
    </dgm:pt>
    <dgm:pt modelId="{5F8764DE-0E79-4A66-9CBE-B10168822976}" type="pres">
      <dgm:prSet presAssocID="{2C80EF08-F4B1-4D1F-937B-AFA9DC424CB8}" presName="compNode" presStyleCnt="0"/>
      <dgm:spPr/>
    </dgm:pt>
    <dgm:pt modelId="{7157A958-4306-48D8-BC4A-DBE4104400C3}" type="pres">
      <dgm:prSet presAssocID="{2C80EF08-F4B1-4D1F-937B-AFA9DC424CB8}" presName="bkgdShape" presStyleLbl="node1" presStyleIdx="2" presStyleCnt="3" custLinFactNeighborX="980"/>
      <dgm:spPr/>
    </dgm:pt>
    <dgm:pt modelId="{60DB3A50-4F3D-4906-8A52-F14423FF6263}" type="pres">
      <dgm:prSet presAssocID="{2C80EF08-F4B1-4D1F-937B-AFA9DC424CB8}" presName="nodeTx" presStyleLbl="node1" presStyleIdx="2" presStyleCnt="3">
        <dgm:presLayoutVars>
          <dgm:bulletEnabled val="1"/>
        </dgm:presLayoutVars>
      </dgm:prSet>
      <dgm:spPr/>
    </dgm:pt>
    <dgm:pt modelId="{BAB0C60A-687D-4038-B890-0ED55597C36F}" type="pres">
      <dgm:prSet presAssocID="{2C80EF08-F4B1-4D1F-937B-AFA9DC424CB8}" presName="invisiNode" presStyleLbl="node1" presStyleIdx="2" presStyleCnt="3"/>
      <dgm:spPr/>
    </dgm:pt>
    <dgm:pt modelId="{5F173879-1EC7-4F27-99E8-359FCB29C57D}" type="pres">
      <dgm:prSet presAssocID="{2C80EF08-F4B1-4D1F-937B-AFA9DC424CB8}" presName="imagNod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000" r="-23000"/>
          </a:stretch>
        </a:blipFill>
      </dgm:spPr>
      <dgm:extLst>
        <a:ext uri="{E40237B7-FDA0-4F09-8148-C483321AD2D9}">
          <dgm14:cNvPr xmlns:dgm14="http://schemas.microsoft.com/office/drawing/2010/diagram" id="0" name="" descr="Close-up of package with blank tag"/>
        </a:ext>
      </dgm:extLst>
    </dgm:pt>
  </dgm:ptLst>
  <dgm:cxnLst>
    <dgm:cxn modelId="{F9D5D307-4D79-488B-B6CF-36025E388617}" srcId="{9E3F4D81-0329-40B9-BF2A-CEDDDDF14ADE}" destId="{7F40D892-2F7C-4D78-9FFD-11115DBFBE39}" srcOrd="0" destOrd="0" parTransId="{6FD64DBB-0BF3-483E-8B1E-E4A1F8EE5F01}" sibTransId="{77D9DE35-A57A-4150-85F2-615191B1EA22}"/>
    <dgm:cxn modelId="{7CA5F809-9637-443A-939A-961B3A582E66}" type="presOf" srcId="{7F40D892-2F7C-4D78-9FFD-11115DBFBE39}" destId="{D832508B-FDDA-4F4E-ACAF-12F8D7460DE4}" srcOrd="1" destOrd="0" presId="urn:microsoft.com/office/officeart/2005/8/layout/hList7"/>
    <dgm:cxn modelId="{51663526-FB19-49F6-A59B-3D93E6757003}" type="presOf" srcId="{9E3F4D81-0329-40B9-BF2A-CEDDDDF14ADE}" destId="{24B403D0-D828-4229-8DA8-8033B2A7228F}" srcOrd="0" destOrd="0" presId="urn:microsoft.com/office/officeart/2005/8/layout/hList7"/>
    <dgm:cxn modelId="{5236E334-4545-4430-B8E0-56EAF12FDF2E}" srcId="{9E3F4D81-0329-40B9-BF2A-CEDDDDF14ADE}" destId="{E890F1B0-406B-4A1D-923D-80E68392EF3B}" srcOrd="1" destOrd="0" parTransId="{905B0E59-7BC8-4742-8615-0C8361EF55CE}" sibTransId="{E3E975F7-6C78-47C1-B12A-8AB9C4A4BCF3}"/>
    <dgm:cxn modelId="{7789FF44-8530-4BEE-AF2B-63A55FD7D09F}" type="presOf" srcId="{E890F1B0-406B-4A1D-923D-80E68392EF3B}" destId="{F38D6503-CD6B-462F-BD1B-A67D2380126A}" srcOrd="0" destOrd="0" presId="urn:microsoft.com/office/officeart/2005/8/layout/hList7"/>
    <dgm:cxn modelId="{45210858-02E1-4030-8F88-4ADABAD0AAFF}" type="presOf" srcId="{2C80EF08-F4B1-4D1F-937B-AFA9DC424CB8}" destId="{7157A958-4306-48D8-BC4A-DBE4104400C3}" srcOrd="0" destOrd="0" presId="urn:microsoft.com/office/officeart/2005/8/layout/hList7"/>
    <dgm:cxn modelId="{FA0DC858-4CB8-4460-B024-9F6D3B88BF24}" srcId="{9E3F4D81-0329-40B9-BF2A-CEDDDDF14ADE}" destId="{2C80EF08-F4B1-4D1F-937B-AFA9DC424CB8}" srcOrd="2" destOrd="0" parTransId="{956FF6B8-2644-42CB-96A1-C4BAAE2F62F7}" sibTransId="{79C64425-F6C0-4118-863A-0195544489FA}"/>
    <dgm:cxn modelId="{D7A8137C-0078-4193-AAB1-8C9607BEFF65}" type="presOf" srcId="{E3E975F7-6C78-47C1-B12A-8AB9C4A4BCF3}" destId="{2452ECEB-3EDE-4EC8-8D65-16986C131FE4}" srcOrd="0" destOrd="0" presId="urn:microsoft.com/office/officeart/2005/8/layout/hList7"/>
    <dgm:cxn modelId="{CF4105A9-0B7B-456E-8279-3CD6511D56A3}" type="presOf" srcId="{77D9DE35-A57A-4150-85F2-615191B1EA22}" destId="{B40BFD62-471C-4715-B213-BC16AFCCC730}" srcOrd="0" destOrd="0" presId="urn:microsoft.com/office/officeart/2005/8/layout/hList7"/>
    <dgm:cxn modelId="{DAA9A0B2-788A-40BF-B91E-79A6B65FCA06}" type="presOf" srcId="{E890F1B0-406B-4A1D-923D-80E68392EF3B}" destId="{5C4B78D4-2D4F-4F00-A8C3-BAE89F94E75C}" srcOrd="1" destOrd="0" presId="urn:microsoft.com/office/officeart/2005/8/layout/hList7"/>
    <dgm:cxn modelId="{57E5AAD1-B763-462D-A1B1-DEAE4C0D512B}" type="presOf" srcId="{7F40D892-2F7C-4D78-9FFD-11115DBFBE39}" destId="{C757568C-8AF7-427E-ACD2-E4E0504FDE8C}" srcOrd="0" destOrd="0" presId="urn:microsoft.com/office/officeart/2005/8/layout/hList7"/>
    <dgm:cxn modelId="{7D7B8EEC-F3D3-459C-BC54-5F561E25DC31}" type="presOf" srcId="{2C80EF08-F4B1-4D1F-937B-AFA9DC424CB8}" destId="{60DB3A50-4F3D-4906-8A52-F14423FF6263}" srcOrd="1" destOrd="0" presId="urn:microsoft.com/office/officeart/2005/8/layout/hList7"/>
    <dgm:cxn modelId="{25C087CE-DF2A-4E62-AA54-0568B11FC446}" type="presParOf" srcId="{24B403D0-D828-4229-8DA8-8033B2A7228F}" destId="{62975741-296D-482E-B85D-38EF844DE3EA}" srcOrd="0" destOrd="0" presId="urn:microsoft.com/office/officeart/2005/8/layout/hList7"/>
    <dgm:cxn modelId="{EB645E7E-36E8-40FE-8A69-E8998A91B357}" type="presParOf" srcId="{24B403D0-D828-4229-8DA8-8033B2A7228F}" destId="{A2102141-28E5-4873-AE6A-F5F764B5ABA0}" srcOrd="1" destOrd="0" presId="urn:microsoft.com/office/officeart/2005/8/layout/hList7"/>
    <dgm:cxn modelId="{211B8192-9F81-41AC-8694-2E0A96659D3A}" type="presParOf" srcId="{A2102141-28E5-4873-AE6A-F5F764B5ABA0}" destId="{A82532EB-A08E-48E6-9439-96385962D8D4}" srcOrd="0" destOrd="0" presId="urn:microsoft.com/office/officeart/2005/8/layout/hList7"/>
    <dgm:cxn modelId="{66DF0AAA-E7F7-4432-B2EE-7AFDBB2EF26B}" type="presParOf" srcId="{A82532EB-A08E-48E6-9439-96385962D8D4}" destId="{C757568C-8AF7-427E-ACD2-E4E0504FDE8C}" srcOrd="0" destOrd="0" presId="urn:microsoft.com/office/officeart/2005/8/layout/hList7"/>
    <dgm:cxn modelId="{C781B8B0-7566-4E20-A244-59B2FA1065F9}" type="presParOf" srcId="{A82532EB-A08E-48E6-9439-96385962D8D4}" destId="{D832508B-FDDA-4F4E-ACAF-12F8D7460DE4}" srcOrd="1" destOrd="0" presId="urn:microsoft.com/office/officeart/2005/8/layout/hList7"/>
    <dgm:cxn modelId="{D46371DE-DBEC-40A9-8C88-451730EC42BA}" type="presParOf" srcId="{A82532EB-A08E-48E6-9439-96385962D8D4}" destId="{E1FD144F-27A3-4C20-83C6-C9A3EE69F17E}" srcOrd="2" destOrd="0" presId="urn:microsoft.com/office/officeart/2005/8/layout/hList7"/>
    <dgm:cxn modelId="{C60E5444-5D9D-49E1-8CBE-72D37D71A54C}" type="presParOf" srcId="{A82532EB-A08E-48E6-9439-96385962D8D4}" destId="{267B2BA6-79B8-49FC-9C58-A96EF283284D}" srcOrd="3" destOrd="0" presId="urn:microsoft.com/office/officeart/2005/8/layout/hList7"/>
    <dgm:cxn modelId="{FD8DAC14-DA8C-4328-A8C1-E44E1899F7A6}" type="presParOf" srcId="{A2102141-28E5-4873-AE6A-F5F764B5ABA0}" destId="{B40BFD62-471C-4715-B213-BC16AFCCC730}" srcOrd="1" destOrd="0" presId="urn:microsoft.com/office/officeart/2005/8/layout/hList7"/>
    <dgm:cxn modelId="{087D329A-977E-44B5-AED7-055ACE7C06CA}" type="presParOf" srcId="{A2102141-28E5-4873-AE6A-F5F764B5ABA0}" destId="{608AF1B8-84A3-4965-BB0D-5184A9CC4F0E}" srcOrd="2" destOrd="0" presId="urn:microsoft.com/office/officeart/2005/8/layout/hList7"/>
    <dgm:cxn modelId="{FDAA3A67-32DD-474B-A54F-C54CB3BE6EB6}" type="presParOf" srcId="{608AF1B8-84A3-4965-BB0D-5184A9CC4F0E}" destId="{F38D6503-CD6B-462F-BD1B-A67D2380126A}" srcOrd="0" destOrd="0" presId="urn:microsoft.com/office/officeart/2005/8/layout/hList7"/>
    <dgm:cxn modelId="{0CBCE63B-0586-4832-88D8-816A33B847EA}" type="presParOf" srcId="{608AF1B8-84A3-4965-BB0D-5184A9CC4F0E}" destId="{5C4B78D4-2D4F-4F00-A8C3-BAE89F94E75C}" srcOrd="1" destOrd="0" presId="urn:microsoft.com/office/officeart/2005/8/layout/hList7"/>
    <dgm:cxn modelId="{D28F5DB2-BDBE-4544-AA1A-6140402A9401}" type="presParOf" srcId="{608AF1B8-84A3-4965-BB0D-5184A9CC4F0E}" destId="{A905FF7C-65BD-4B81-80FA-8775B05EA956}" srcOrd="2" destOrd="0" presId="urn:microsoft.com/office/officeart/2005/8/layout/hList7"/>
    <dgm:cxn modelId="{C8CA5D22-FEC3-4032-B93A-9ADAAE5DAAF3}" type="presParOf" srcId="{608AF1B8-84A3-4965-BB0D-5184A9CC4F0E}" destId="{999DF5E4-A0C5-4A7D-9D99-E08B5D8C27B6}" srcOrd="3" destOrd="0" presId="urn:microsoft.com/office/officeart/2005/8/layout/hList7"/>
    <dgm:cxn modelId="{6411DE1D-3AE8-4BD4-8DAC-8CC17A12DE2D}" type="presParOf" srcId="{A2102141-28E5-4873-AE6A-F5F764B5ABA0}" destId="{2452ECEB-3EDE-4EC8-8D65-16986C131FE4}" srcOrd="3" destOrd="0" presId="urn:microsoft.com/office/officeart/2005/8/layout/hList7"/>
    <dgm:cxn modelId="{C1D3A3F5-663C-4184-93E3-795FA14D89E4}" type="presParOf" srcId="{A2102141-28E5-4873-AE6A-F5F764B5ABA0}" destId="{5F8764DE-0E79-4A66-9CBE-B10168822976}" srcOrd="4" destOrd="0" presId="urn:microsoft.com/office/officeart/2005/8/layout/hList7"/>
    <dgm:cxn modelId="{AA125DC9-00C7-43CF-9C77-8344C88DE0D9}" type="presParOf" srcId="{5F8764DE-0E79-4A66-9CBE-B10168822976}" destId="{7157A958-4306-48D8-BC4A-DBE4104400C3}" srcOrd="0" destOrd="0" presId="urn:microsoft.com/office/officeart/2005/8/layout/hList7"/>
    <dgm:cxn modelId="{D1CE2888-2577-4E92-90AE-6119C5621F99}" type="presParOf" srcId="{5F8764DE-0E79-4A66-9CBE-B10168822976}" destId="{60DB3A50-4F3D-4906-8A52-F14423FF6263}" srcOrd="1" destOrd="0" presId="urn:microsoft.com/office/officeart/2005/8/layout/hList7"/>
    <dgm:cxn modelId="{AE56D106-1071-46D3-88C4-BFDC827A7771}" type="presParOf" srcId="{5F8764DE-0E79-4A66-9CBE-B10168822976}" destId="{BAB0C60A-687D-4038-B890-0ED55597C36F}" srcOrd="2" destOrd="0" presId="urn:microsoft.com/office/officeart/2005/8/layout/hList7"/>
    <dgm:cxn modelId="{D17D3214-9AE4-4DCC-B284-C702C2D849D0}" type="presParOf" srcId="{5F8764DE-0E79-4A66-9CBE-B10168822976}" destId="{5F173879-1EC7-4F27-99E8-359FCB29C57D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F07E5A4-28EE-462B-A259-8AB3C1C8521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860B81E-6F2A-498E-8BDF-A71A03481929}">
      <dgm:prSet/>
      <dgm:spPr/>
      <dgm:t>
        <a:bodyPr/>
        <a:lstStyle/>
        <a:p>
          <a:r>
            <a:rPr lang="en-US" dirty="0"/>
            <a:t>Our DevOps Ideal: Deployment Lead Times of Minutes</a:t>
          </a:r>
        </a:p>
      </dgm:t>
    </dgm:pt>
    <dgm:pt modelId="{02EE5E1D-81C9-49F0-80CD-39E8BE01F000}" type="parTrans" cxnId="{6DD70F3B-FB95-4F12-B0BB-D5C485D38671}">
      <dgm:prSet/>
      <dgm:spPr/>
      <dgm:t>
        <a:bodyPr/>
        <a:lstStyle/>
        <a:p>
          <a:endParaRPr lang="en-US"/>
        </a:p>
      </dgm:t>
    </dgm:pt>
    <dgm:pt modelId="{D49CB5F6-C5E7-42FB-B2BC-3CA7D36F0E63}" type="sibTrans" cxnId="{6DD70F3B-FB95-4F12-B0BB-D5C485D38671}">
      <dgm:prSet/>
      <dgm:spPr/>
      <dgm:t>
        <a:bodyPr/>
        <a:lstStyle/>
        <a:p>
          <a:endParaRPr lang="en-US"/>
        </a:p>
      </dgm:t>
    </dgm:pt>
    <dgm:pt modelId="{DF3390D4-7F0C-43AB-9D3F-F1542B27BA50}" type="pres">
      <dgm:prSet presAssocID="{7F07E5A4-28EE-462B-A259-8AB3C1C85213}" presName="linear" presStyleCnt="0">
        <dgm:presLayoutVars>
          <dgm:animLvl val="lvl"/>
          <dgm:resizeHandles val="exact"/>
        </dgm:presLayoutVars>
      </dgm:prSet>
      <dgm:spPr/>
    </dgm:pt>
    <dgm:pt modelId="{7EB03C57-7FA1-4403-995D-9D28E3B5DB0A}" type="pres">
      <dgm:prSet presAssocID="{8860B81E-6F2A-498E-8BDF-A71A03481929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6DD70F3B-FB95-4F12-B0BB-D5C485D38671}" srcId="{7F07E5A4-28EE-462B-A259-8AB3C1C85213}" destId="{8860B81E-6F2A-498E-8BDF-A71A03481929}" srcOrd="0" destOrd="0" parTransId="{02EE5E1D-81C9-49F0-80CD-39E8BE01F000}" sibTransId="{D49CB5F6-C5E7-42FB-B2BC-3CA7D36F0E63}"/>
    <dgm:cxn modelId="{3DEA0E58-C362-455E-B348-BD3FD8E33F7B}" type="presOf" srcId="{8860B81E-6F2A-498E-8BDF-A71A03481929}" destId="{7EB03C57-7FA1-4403-995D-9D28E3B5DB0A}" srcOrd="0" destOrd="0" presId="urn:microsoft.com/office/officeart/2005/8/layout/vList2"/>
    <dgm:cxn modelId="{8AFAE9EC-651E-4C3F-80A7-24CC87C09337}" type="presOf" srcId="{7F07E5A4-28EE-462B-A259-8AB3C1C85213}" destId="{DF3390D4-7F0C-43AB-9D3F-F1542B27BA50}" srcOrd="0" destOrd="0" presId="urn:microsoft.com/office/officeart/2005/8/layout/vList2"/>
    <dgm:cxn modelId="{680E689D-CD78-4BC3-B313-5DF1FF1171FF}" type="presParOf" srcId="{DF3390D4-7F0C-43AB-9D3F-F1542B27BA50}" destId="{7EB03C57-7FA1-4403-995D-9D28E3B5DB0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7F447D1-166A-4ED9-A3CD-E86F01955A32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0A1740-E433-415F-8959-E0B7F0DCA959}">
      <dgm:prSet/>
      <dgm:spPr/>
      <dgm:t>
        <a:bodyPr/>
        <a:lstStyle/>
        <a:p>
          <a:r>
            <a:rPr lang="en-US" dirty="0"/>
            <a:t>Automation:</a:t>
          </a:r>
          <a:br>
            <a:rPr lang="en-US" dirty="0"/>
          </a:br>
          <a:br>
            <a:rPr lang="en-US" dirty="0"/>
          </a:br>
          <a:r>
            <a:rPr lang="en-US" dirty="0"/>
            <a:t>implement automated testing and deployment pipelines to reduce human error and increase speed.</a:t>
          </a:r>
        </a:p>
      </dgm:t>
    </dgm:pt>
    <dgm:pt modelId="{E1FA2BC3-F4B4-44A6-B820-53A645402DD4}" type="parTrans" cxnId="{B09E2585-4F90-497A-88AD-33A116537A9F}">
      <dgm:prSet/>
      <dgm:spPr/>
      <dgm:t>
        <a:bodyPr/>
        <a:lstStyle/>
        <a:p>
          <a:endParaRPr lang="en-US"/>
        </a:p>
      </dgm:t>
    </dgm:pt>
    <dgm:pt modelId="{94A35EBA-7510-41F2-A1B3-E93B7A941ED4}" type="sibTrans" cxnId="{B09E2585-4F90-497A-88AD-33A116537A9F}">
      <dgm:prSet/>
      <dgm:spPr/>
      <dgm:t>
        <a:bodyPr/>
        <a:lstStyle/>
        <a:p>
          <a:endParaRPr lang="en-US"/>
        </a:p>
      </dgm:t>
    </dgm:pt>
    <dgm:pt modelId="{2C2EA7A1-2682-4D86-A0C0-B3444A2F33D1}">
      <dgm:prSet/>
      <dgm:spPr/>
      <dgm:t>
        <a:bodyPr/>
        <a:lstStyle/>
        <a:p>
          <a:r>
            <a:rPr lang="en-US" dirty="0"/>
            <a:t>Cros-functional Teams:</a:t>
          </a:r>
          <a:br>
            <a:rPr lang="en-US" dirty="0"/>
          </a:br>
          <a:br>
            <a:rPr lang="en-US" dirty="0"/>
          </a:br>
          <a:r>
            <a:rPr lang="en-US" dirty="0"/>
            <a:t>Break down silos by integrating development, operations, and QA teams.</a:t>
          </a:r>
        </a:p>
      </dgm:t>
    </dgm:pt>
    <dgm:pt modelId="{76B8466E-EC09-4781-84AB-F3E379E3A9E4}" type="parTrans" cxnId="{10E97EB0-A4E9-4ACF-986A-A6461B74662E}">
      <dgm:prSet/>
      <dgm:spPr/>
      <dgm:t>
        <a:bodyPr/>
        <a:lstStyle/>
        <a:p>
          <a:endParaRPr lang="en-US"/>
        </a:p>
      </dgm:t>
    </dgm:pt>
    <dgm:pt modelId="{658A22B8-B963-4660-A34E-DDA82741DCB3}" type="sibTrans" cxnId="{10E97EB0-A4E9-4ACF-986A-A6461B74662E}">
      <dgm:prSet/>
      <dgm:spPr/>
      <dgm:t>
        <a:bodyPr/>
        <a:lstStyle/>
        <a:p>
          <a:endParaRPr lang="en-US"/>
        </a:p>
      </dgm:t>
    </dgm:pt>
    <dgm:pt modelId="{079FCB52-F858-45AB-B421-AD1F5E538B52}">
      <dgm:prSet/>
      <dgm:spPr/>
      <dgm:t>
        <a:bodyPr/>
        <a:lstStyle/>
        <a:p>
          <a:r>
            <a:rPr lang="en-US" dirty="0"/>
            <a:t>Feedback Loops:</a:t>
          </a:r>
          <a:br>
            <a:rPr lang="en-US" dirty="0"/>
          </a:br>
          <a:br>
            <a:rPr lang="en-US" dirty="0"/>
          </a:br>
          <a:r>
            <a:rPr lang="en-US" dirty="0"/>
            <a:t>Use continuous feedback mechanisms to quickly adapt to changes and improve processes.</a:t>
          </a:r>
        </a:p>
      </dgm:t>
    </dgm:pt>
    <dgm:pt modelId="{49509C78-E66B-4BC2-B7C9-95C0492C4FC9}" type="parTrans" cxnId="{66BF5230-6768-40AE-8663-0D2625A89001}">
      <dgm:prSet/>
      <dgm:spPr/>
      <dgm:t>
        <a:bodyPr/>
        <a:lstStyle/>
        <a:p>
          <a:endParaRPr lang="en-US"/>
        </a:p>
      </dgm:t>
    </dgm:pt>
    <dgm:pt modelId="{3646B68E-1308-4766-8746-69E14113536A}" type="sibTrans" cxnId="{66BF5230-6768-40AE-8663-0D2625A89001}">
      <dgm:prSet/>
      <dgm:spPr/>
      <dgm:t>
        <a:bodyPr/>
        <a:lstStyle/>
        <a:p>
          <a:endParaRPr lang="en-US"/>
        </a:p>
      </dgm:t>
    </dgm:pt>
    <dgm:pt modelId="{932E28FD-3F0C-4EEC-8632-4761DF19DB07}" type="pres">
      <dgm:prSet presAssocID="{87F447D1-166A-4ED9-A3CD-E86F01955A32}" presName="linearFlow" presStyleCnt="0">
        <dgm:presLayoutVars>
          <dgm:dir/>
          <dgm:resizeHandles val="exact"/>
        </dgm:presLayoutVars>
      </dgm:prSet>
      <dgm:spPr/>
    </dgm:pt>
    <dgm:pt modelId="{454D6DDE-5E28-4917-B7B6-0338420EB84F}" type="pres">
      <dgm:prSet presAssocID="{A20A1740-E433-415F-8959-E0B7F0DCA959}" presName="composite" presStyleCnt="0"/>
      <dgm:spPr/>
    </dgm:pt>
    <dgm:pt modelId="{72945E76-8A1D-4879-B243-CB07B7F1B574}" type="pres">
      <dgm:prSet presAssocID="{A20A1740-E433-415F-8959-E0B7F0DCA959}" presName="imgShp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  <dgm:extLst>
        <a:ext uri="{E40237B7-FDA0-4F09-8148-C483321AD2D9}">
          <dgm14:cNvPr xmlns:dgm14="http://schemas.microsoft.com/office/drawing/2010/diagram" id="0" name="" descr="Red toy robot with pinchers"/>
        </a:ext>
      </dgm:extLst>
    </dgm:pt>
    <dgm:pt modelId="{AD4ACF10-EA6D-404C-A440-DA846EDE9A4E}" type="pres">
      <dgm:prSet presAssocID="{A20A1740-E433-415F-8959-E0B7F0DCA959}" presName="txShp" presStyleLbl="node1" presStyleIdx="0" presStyleCnt="3">
        <dgm:presLayoutVars>
          <dgm:bulletEnabled val="1"/>
        </dgm:presLayoutVars>
      </dgm:prSet>
      <dgm:spPr/>
    </dgm:pt>
    <dgm:pt modelId="{83A23D44-D5AE-4BE8-87F7-14948FE2671F}" type="pres">
      <dgm:prSet presAssocID="{94A35EBA-7510-41F2-A1B3-E93B7A941ED4}" presName="spacing" presStyleCnt="0"/>
      <dgm:spPr/>
    </dgm:pt>
    <dgm:pt modelId="{E2EEFDCE-6183-4161-9006-C2AD277CAE6A}" type="pres">
      <dgm:prSet presAssocID="{2C2EA7A1-2682-4D86-A0C0-B3444A2F33D1}" presName="composite" presStyleCnt="0"/>
      <dgm:spPr/>
    </dgm:pt>
    <dgm:pt modelId="{63FFB182-DFC3-4ACF-B841-4DAAB0C6CC25}" type="pres">
      <dgm:prSet presAssocID="{2C2EA7A1-2682-4D86-A0C0-B3444A2F33D1}" presName="imgShp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Firemen in a huddle"/>
        </a:ext>
      </dgm:extLst>
    </dgm:pt>
    <dgm:pt modelId="{FCBEFEA7-25C4-4814-8BD1-291AE7A0366B}" type="pres">
      <dgm:prSet presAssocID="{2C2EA7A1-2682-4D86-A0C0-B3444A2F33D1}" presName="txShp" presStyleLbl="node1" presStyleIdx="1" presStyleCnt="3">
        <dgm:presLayoutVars>
          <dgm:bulletEnabled val="1"/>
        </dgm:presLayoutVars>
      </dgm:prSet>
      <dgm:spPr/>
    </dgm:pt>
    <dgm:pt modelId="{305449F7-00BE-41D2-A894-1286925DE866}" type="pres">
      <dgm:prSet presAssocID="{658A22B8-B963-4660-A34E-DDA82741DCB3}" presName="spacing" presStyleCnt="0"/>
      <dgm:spPr/>
    </dgm:pt>
    <dgm:pt modelId="{18C3B9E5-5169-413D-B80F-CF4A8419D112}" type="pres">
      <dgm:prSet presAssocID="{079FCB52-F858-45AB-B421-AD1F5E538B52}" presName="composite" presStyleCnt="0"/>
      <dgm:spPr/>
    </dgm:pt>
    <dgm:pt modelId="{9B49EB5D-56D6-40D7-97A6-DF4616EC103A}" type="pres">
      <dgm:prSet presAssocID="{079FCB52-F858-45AB-B421-AD1F5E538B52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Two colleagues planning on board with sticky notes"/>
        </a:ext>
      </dgm:extLst>
    </dgm:pt>
    <dgm:pt modelId="{D9A9B25B-8C9B-42DC-A449-E84FBE053ACD}" type="pres">
      <dgm:prSet presAssocID="{079FCB52-F858-45AB-B421-AD1F5E538B52}" presName="txShp" presStyleLbl="node1" presStyleIdx="2" presStyleCnt="3">
        <dgm:presLayoutVars>
          <dgm:bulletEnabled val="1"/>
        </dgm:presLayoutVars>
      </dgm:prSet>
      <dgm:spPr/>
    </dgm:pt>
  </dgm:ptLst>
  <dgm:cxnLst>
    <dgm:cxn modelId="{49C67C03-9889-4270-8392-2227F18DC212}" type="presOf" srcId="{2C2EA7A1-2682-4D86-A0C0-B3444A2F33D1}" destId="{FCBEFEA7-25C4-4814-8BD1-291AE7A0366B}" srcOrd="0" destOrd="0" presId="urn:microsoft.com/office/officeart/2005/8/layout/vList3"/>
    <dgm:cxn modelId="{66BF5230-6768-40AE-8663-0D2625A89001}" srcId="{87F447D1-166A-4ED9-A3CD-E86F01955A32}" destId="{079FCB52-F858-45AB-B421-AD1F5E538B52}" srcOrd="2" destOrd="0" parTransId="{49509C78-E66B-4BC2-B7C9-95C0492C4FC9}" sibTransId="{3646B68E-1308-4766-8746-69E14113536A}"/>
    <dgm:cxn modelId="{24F65360-FD08-4074-A3D4-9908EB57580E}" type="presOf" srcId="{87F447D1-166A-4ED9-A3CD-E86F01955A32}" destId="{932E28FD-3F0C-4EEC-8632-4761DF19DB07}" srcOrd="0" destOrd="0" presId="urn:microsoft.com/office/officeart/2005/8/layout/vList3"/>
    <dgm:cxn modelId="{AACD0E6F-344F-4AF6-AAC0-C5CCBCAF2C4B}" type="presOf" srcId="{079FCB52-F858-45AB-B421-AD1F5E538B52}" destId="{D9A9B25B-8C9B-42DC-A449-E84FBE053ACD}" srcOrd="0" destOrd="0" presId="urn:microsoft.com/office/officeart/2005/8/layout/vList3"/>
    <dgm:cxn modelId="{B09E2585-4F90-497A-88AD-33A116537A9F}" srcId="{87F447D1-166A-4ED9-A3CD-E86F01955A32}" destId="{A20A1740-E433-415F-8959-E0B7F0DCA959}" srcOrd="0" destOrd="0" parTransId="{E1FA2BC3-F4B4-44A6-B820-53A645402DD4}" sibTransId="{94A35EBA-7510-41F2-A1B3-E93B7A941ED4}"/>
    <dgm:cxn modelId="{10E97EB0-A4E9-4ACF-986A-A6461B74662E}" srcId="{87F447D1-166A-4ED9-A3CD-E86F01955A32}" destId="{2C2EA7A1-2682-4D86-A0C0-B3444A2F33D1}" srcOrd="1" destOrd="0" parTransId="{76B8466E-EC09-4781-84AB-F3E379E3A9E4}" sibTransId="{658A22B8-B963-4660-A34E-DDA82741DCB3}"/>
    <dgm:cxn modelId="{083ABDD6-FD9B-4213-BDBC-A2A7A7C1C962}" type="presOf" srcId="{A20A1740-E433-415F-8959-E0B7F0DCA959}" destId="{AD4ACF10-EA6D-404C-A440-DA846EDE9A4E}" srcOrd="0" destOrd="0" presId="urn:microsoft.com/office/officeart/2005/8/layout/vList3"/>
    <dgm:cxn modelId="{075FE43D-B248-4C4B-8D4A-FF2FB3A40DE5}" type="presParOf" srcId="{932E28FD-3F0C-4EEC-8632-4761DF19DB07}" destId="{454D6DDE-5E28-4917-B7B6-0338420EB84F}" srcOrd="0" destOrd="0" presId="urn:microsoft.com/office/officeart/2005/8/layout/vList3"/>
    <dgm:cxn modelId="{E969151B-0838-4349-9EC0-2BF04C3AC1E4}" type="presParOf" srcId="{454D6DDE-5E28-4917-B7B6-0338420EB84F}" destId="{72945E76-8A1D-4879-B243-CB07B7F1B574}" srcOrd="0" destOrd="0" presId="urn:microsoft.com/office/officeart/2005/8/layout/vList3"/>
    <dgm:cxn modelId="{F02AE0EC-0E34-44F9-A202-B842FD091CD0}" type="presParOf" srcId="{454D6DDE-5E28-4917-B7B6-0338420EB84F}" destId="{AD4ACF10-EA6D-404C-A440-DA846EDE9A4E}" srcOrd="1" destOrd="0" presId="urn:microsoft.com/office/officeart/2005/8/layout/vList3"/>
    <dgm:cxn modelId="{995F360E-A112-4098-B8C0-7CB46C1114CC}" type="presParOf" srcId="{932E28FD-3F0C-4EEC-8632-4761DF19DB07}" destId="{83A23D44-D5AE-4BE8-87F7-14948FE2671F}" srcOrd="1" destOrd="0" presId="urn:microsoft.com/office/officeart/2005/8/layout/vList3"/>
    <dgm:cxn modelId="{558AE2B8-1218-4C69-B743-3B3941925920}" type="presParOf" srcId="{932E28FD-3F0C-4EEC-8632-4761DF19DB07}" destId="{E2EEFDCE-6183-4161-9006-C2AD277CAE6A}" srcOrd="2" destOrd="0" presId="urn:microsoft.com/office/officeart/2005/8/layout/vList3"/>
    <dgm:cxn modelId="{DE77094F-E5AD-4F8D-86DE-FCE6640D30D8}" type="presParOf" srcId="{E2EEFDCE-6183-4161-9006-C2AD277CAE6A}" destId="{63FFB182-DFC3-4ACF-B841-4DAAB0C6CC25}" srcOrd="0" destOrd="0" presId="urn:microsoft.com/office/officeart/2005/8/layout/vList3"/>
    <dgm:cxn modelId="{D176909D-CEFB-41DD-B950-C88CB145F54D}" type="presParOf" srcId="{E2EEFDCE-6183-4161-9006-C2AD277CAE6A}" destId="{FCBEFEA7-25C4-4814-8BD1-291AE7A0366B}" srcOrd="1" destOrd="0" presId="urn:microsoft.com/office/officeart/2005/8/layout/vList3"/>
    <dgm:cxn modelId="{429CF71A-B87B-4823-852B-931CA7CA7D28}" type="presParOf" srcId="{932E28FD-3F0C-4EEC-8632-4761DF19DB07}" destId="{305449F7-00BE-41D2-A894-1286925DE866}" srcOrd="3" destOrd="0" presId="urn:microsoft.com/office/officeart/2005/8/layout/vList3"/>
    <dgm:cxn modelId="{0215F067-1159-4DE3-A206-7C0B8C084515}" type="presParOf" srcId="{932E28FD-3F0C-4EEC-8632-4761DF19DB07}" destId="{18C3B9E5-5169-413D-B80F-CF4A8419D112}" srcOrd="4" destOrd="0" presId="urn:microsoft.com/office/officeart/2005/8/layout/vList3"/>
    <dgm:cxn modelId="{09E3A335-49BD-4252-81CB-DE69B6D35901}" type="presParOf" srcId="{18C3B9E5-5169-413D-B80F-CF4A8419D112}" destId="{9B49EB5D-56D6-40D7-97A6-DF4616EC103A}" srcOrd="0" destOrd="0" presId="urn:microsoft.com/office/officeart/2005/8/layout/vList3"/>
    <dgm:cxn modelId="{A4720ED8-5ECA-465D-A6CE-F8DA66F7F8B0}" type="presParOf" srcId="{18C3B9E5-5169-413D-B80F-CF4A8419D112}" destId="{D9A9B25B-8C9B-42DC-A449-E84FBE053ACD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D5B38C4-0309-487A-9A9B-0AB6FC61F34E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39249EA-EEAA-4796-882D-9DD74F859EDC}">
      <dgm:prSet/>
      <dgm:spPr/>
      <dgm:t>
        <a:bodyPr/>
        <a:lstStyle/>
        <a:p>
          <a:r>
            <a:rPr lang="en-US" b="0" i="0" baseline="0" dirty="0"/>
            <a:t>Humble, J., &amp; Farley, D. (2010). </a:t>
          </a:r>
          <a:r>
            <a:rPr lang="en-US" b="0" i="1" baseline="0" dirty="0"/>
            <a:t>Continuous Delivery: Reliable Software Releases through Build, Test, and Deployment Automation</a:t>
          </a:r>
          <a:r>
            <a:rPr lang="en-US" b="0" i="0" baseline="0" dirty="0"/>
            <a:t>. Addison-Wesley.</a:t>
          </a:r>
          <a:endParaRPr lang="en-US" dirty="0"/>
        </a:p>
      </dgm:t>
    </dgm:pt>
    <dgm:pt modelId="{848FEA0E-BB10-486A-94B2-44CA2978A791}" type="parTrans" cxnId="{0B080F3F-6F3F-4B03-A546-003EF32E1A81}">
      <dgm:prSet/>
      <dgm:spPr/>
      <dgm:t>
        <a:bodyPr/>
        <a:lstStyle/>
        <a:p>
          <a:endParaRPr lang="en-US"/>
        </a:p>
      </dgm:t>
    </dgm:pt>
    <dgm:pt modelId="{D1EEEA78-FB82-4AE6-847A-0F315D48F734}" type="sibTrans" cxnId="{0B080F3F-6F3F-4B03-A546-003EF32E1A81}">
      <dgm:prSet/>
      <dgm:spPr/>
      <dgm:t>
        <a:bodyPr/>
        <a:lstStyle/>
        <a:p>
          <a:endParaRPr lang="en-US"/>
        </a:p>
      </dgm:t>
    </dgm:pt>
    <dgm:pt modelId="{E916DF9E-6699-4032-ADAE-E9EE136D2122}">
      <dgm:prSet/>
      <dgm:spPr/>
      <dgm:t>
        <a:bodyPr/>
        <a:lstStyle/>
        <a:p>
          <a:br>
            <a:rPr lang="en-US" b="0" i="0" baseline="0" dirty="0"/>
          </a:br>
          <a:r>
            <a:rPr lang="en-US" b="0" i="0" baseline="0" dirty="0"/>
            <a:t>Kim, G., Humble, J., </a:t>
          </a:r>
          <a:r>
            <a:rPr lang="en-US" b="0" i="0" baseline="0" dirty="0" err="1"/>
            <a:t>Debois</a:t>
          </a:r>
          <a:r>
            <a:rPr lang="en-US" b="0" i="0" baseline="0" dirty="0"/>
            <a:t>, P., &amp; Willis, J. (2016). </a:t>
          </a:r>
          <a:r>
            <a:rPr lang="en-US" b="0" i="1" baseline="0" dirty="0"/>
            <a:t>The DevOps Handbook: How to Create World-Class Agility, Reliability, &amp; Security in Technology Organizations</a:t>
          </a:r>
          <a:r>
            <a:rPr lang="en-US" b="0" i="0" baseline="0" dirty="0"/>
            <a:t>. IT Revolution Press.</a:t>
          </a:r>
          <a:endParaRPr lang="en-US" dirty="0"/>
        </a:p>
      </dgm:t>
    </dgm:pt>
    <dgm:pt modelId="{FD1611DA-512D-46AC-B207-92AAEE3DCECE}" type="parTrans" cxnId="{0F46E8DD-738C-4398-8593-AE4831B44ED2}">
      <dgm:prSet/>
      <dgm:spPr/>
      <dgm:t>
        <a:bodyPr/>
        <a:lstStyle/>
        <a:p>
          <a:endParaRPr lang="en-US"/>
        </a:p>
      </dgm:t>
    </dgm:pt>
    <dgm:pt modelId="{012C8EAA-0115-4431-94E2-DA8F19A5ACED}" type="sibTrans" cxnId="{0F46E8DD-738C-4398-8593-AE4831B44ED2}">
      <dgm:prSet/>
      <dgm:spPr/>
      <dgm:t>
        <a:bodyPr/>
        <a:lstStyle/>
        <a:p>
          <a:endParaRPr lang="en-US"/>
        </a:p>
      </dgm:t>
    </dgm:pt>
    <dgm:pt modelId="{88E9987E-F072-493F-84A1-4DC4E8C662C3}">
      <dgm:prSet/>
      <dgm:spPr/>
      <dgm:t>
        <a:bodyPr/>
        <a:lstStyle/>
        <a:p>
          <a:br>
            <a:rPr lang="en-US" b="0" i="0" baseline="0" dirty="0"/>
          </a:br>
          <a:r>
            <a:rPr lang="en-US" b="0" i="0" baseline="0" dirty="0" err="1"/>
            <a:t>Forsgren</a:t>
          </a:r>
          <a:r>
            <a:rPr lang="en-US" b="0" i="0" baseline="0" dirty="0"/>
            <a:t>, N., Humble, J., &amp; Kim, G. (2018). </a:t>
          </a:r>
          <a:r>
            <a:rPr lang="en-US" b="0" i="1" baseline="0" dirty="0"/>
            <a:t>Accelerate: The Science of Lean Software and DevOps: Building and Scaling High Performing Technology Organizations</a:t>
          </a:r>
          <a:r>
            <a:rPr lang="en-US" b="0" i="0" baseline="0" dirty="0"/>
            <a:t>. IT Revolution.</a:t>
          </a:r>
          <a:br>
            <a:rPr lang="en-US" b="0" i="0" baseline="0" dirty="0"/>
          </a:br>
          <a:endParaRPr lang="en-US" dirty="0"/>
        </a:p>
      </dgm:t>
    </dgm:pt>
    <dgm:pt modelId="{BFB28666-6936-4C0E-A89E-AAB3FD680672}" type="parTrans" cxnId="{1FCB086D-2318-4EDF-A414-7D96A2861165}">
      <dgm:prSet/>
      <dgm:spPr/>
      <dgm:t>
        <a:bodyPr/>
        <a:lstStyle/>
        <a:p>
          <a:endParaRPr lang="en-US"/>
        </a:p>
      </dgm:t>
    </dgm:pt>
    <dgm:pt modelId="{EB1C8E3F-5B93-45D2-A89B-C1AFE9471965}" type="sibTrans" cxnId="{1FCB086D-2318-4EDF-A414-7D96A2861165}">
      <dgm:prSet/>
      <dgm:spPr/>
      <dgm:t>
        <a:bodyPr/>
        <a:lstStyle/>
        <a:p>
          <a:endParaRPr lang="en-US"/>
        </a:p>
      </dgm:t>
    </dgm:pt>
    <dgm:pt modelId="{8B80D4F4-A7E0-45B2-B3CD-50D0EF3D35CF}" type="pres">
      <dgm:prSet presAssocID="{9D5B38C4-0309-487A-9A9B-0AB6FC61F34E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5DCA77C6-4904-44FD-B1C3-07CCD3DA8CD2}" type="pres">
      <dgm:prSet presAssocID="{F39249EA-EEAA-4796-882D-9DD74F859EDC}" presName="circle1" presStyleLbl="node1" presStyleIdx="0" presStyleCnt="3"/>
      <dgm:spPr/>
    </dgm:pt>
    <dgm:pt modelId="{78E38B9A-30A4-4BC6-9DCC-1A25D39AF391}" type="pres">
      <dgm:prSet presAssocID="{F39249EA-EEAA-4796-882D-9DD74F859EDC}" presName="space" presStyleCnt="0"/>
      <dgm:spPr/>
    </dgm:pt>
    <dgm:pt modelId="{D5022032-9FC7-4AF2-A708-C17DDC028206}" type="pres">
      <dgm:prSet presAssocID="{F39249EA-EEAA-4796-882D-9DD74F859EDC}" presName="rect1" presStyleLbl="alignAcc1" presStyleIdx="0" presStyleCnt="3" custLinFactNeighborX="237" custLinFactNeighborY="-2512"/>
      <dgm:spPr/>
    </dgm:pt>
    <dgm:pt modelId="{73578E4A-11D1-4EFB-8BF2-79CF5F47FBDE}" type="pres">
      <dgm:prSet presAssocID="{E916DF9E-6699-4032-ADAE-E9EE136D2122}" presName="vertSpace2" presStyleLbl="node1" presStyleIdx="0" presStyleCnt="3"/>
      <dgm:spPr/>
    </dgm:pt>
    <dgm:pt modelId="{A7FF4323-5669-4BED-92F7-D48CC26F488F}" type="pres">
      <dgm:prSet presAssocID="{E916DF9E-6699-4032-ADAE-E9EE136D2122}" presName="circle2" presStyleLbl="node1" presStyleIdx="1" presStyleCnt="3"/>
      <dgm:spPr/>
    </dgm:pt>
    <dgm:pt modelId="{EB0C078C-E6CA-4F1E-93A7-86AA47F98A9E}" type="pres">
      <dgm:prSet presAssocID="{E916DF9E-6699-4032-ADAE-E9EE136D2122}" presName="rect2" presStyleLbl="alignAcc1" presStyleIdx="1" presStyleCnt="3"/>
      <dgm:spPr/>
    </dgm:pt>
    <dgm:pt modelId="{BF7C9766-9570-4A02-8F01-7674B6C1B782}" type="pres">
      <dgm:prSet presAssocID="{88E9987E-F072-493F-84A1-4DC4E8C662C3}" presName="vertSpace3" presStyleLbl="node1" presStyleIdx="1" presStyleCnt="3"/>
      <dgm:spPr/>
    </dgm:pt>
    <dgm:pt modelId="{7BF079D3-BA6F-407F-A9F0-F250221AE4BB}" type="pres">
      <dgm:prSet presAssocID="{88E9987E-F072-493F-84A1-4DC4E8C662C3}" presName="circle3" presStyleLbl="node1" presStyleIdx="2" presStyleCnt="3"/>
      <dgm:spPr/>
    </dgm:pt>
    <dgm:pt modelId="{2946DBD2-9576-4634-B4F7-757C161B6997}" type="pres">
      <dgm:prSet presAssocID="{88E9987E-F072-493F-84A1-4DC4E8C662C3}" presName="rect3" presStyleLbl="alignAcc1" presStyleIdx="2" presStyleCnt="3"/>
      <dgm:spPr/>
    </dgm:pt>
    <dgm:pt modelId="{813709D3-8371-4BE5-BAEC-805F81560433}" type="pres">
      <dgm:prSet presAssocID="{F39249EA-EEAA-4796-882D-9DD74F859EDC}" presName="rect1ParTxNoCh" presStyleLbl="alignAcc1" presStyleIdx="2" presStyleCnt="3">
        <dgm:presLayoutVars>
          <dgm:chMax val="1"/>
          <dgm:bulletEnabled val="1"/>
        </dgm:presLayoutVars>
      </dgm:prSet>
      <dgm:spPr/>
    </dgm:pt>
    <dgm:pt modelId="{A4B2EAEB-D91B-4CF9-B960-83386BDF94DB}" type="pres">
      <dgm:prSet presAssocID="{E916DF9E-6699-4032-ADAE-E9EE136D2122}" presName="rect2ParTxNoCh" presStyleLbl="alignAcc1" presStyleIdx="2" presStyleCnt="3">
        <dgm:presLayoutVars>
          <dgm:chMax val="1"/>
          <dgm:bulletEnabled val="1"/>
        </dgm:presLayoutVars>
      </dgm:prSet>
      <dgm:spPr/>
    </dgm:pt>
    <dgm:pt modelId="{E1A8F300-2242-4F0E-A58B-D5133F2E3910}" type="pres">
      <dgm:prSet presAssocID="{88E9987E-F072-493F-84A1-4DC4E8C662C3}" presName="rect3ParTxNoCh" presStyleLbl="alignAcc1" presStyleIdx="2" presStyleCnt="3">
        <dgm:presLayoutVars>
          <dgm:chMax val="1"/>
          <dgm:bulletEnabled val="1"/>
        </dgm:presLayoutVars>
      </dgm:prSet>
      <dgm:spPr/>
    </dgm:pt>
  </dgm:ptLst>
  <dgm:cxnLst>
    <dgm:cxn modelId="{26683708-138E-4E60-8AC0-D925D4E0F4AA}" type="presOf" srcId="{E916DF9E-6699-4032-ADAE-E9EE136D2122}" destId="{EB0C078C-E6CA-4F1E-93A7-86AA47F98A9E}" srcOrd="0" destOrd="0" presId="urn:microsoft.com/office/officeart/2005/8/layout/target3"/>
    <dgm:cxn modelId="{0B080F3F-6F3F-4B03-A546-003EF32E1A81}" srcId="{9D5B38C4-0309-487A-9A9B-0AB6FC61F34E}" destId="{F39249EA-EEAA-4796-882D-9DD74F859EDC}" srcOrd="0" destOrd="0" parTransId="{848FEA0E-BB10-486A-94B2-44CA2978A791}" sibTransId="{D1EEEA78-FB82-4AE6-847A-0F315D48F734}"/>
    <dgm:cxn modelId="{8EF17C5C-F4D8-4142-A14D-780B2906AE6A}" type="presOf" srcId="{F39249EA-EEAA-4796-882D-9DD74F859EDC}" destId="{D5022032-9FC7-4AF2-A708-C17DDC028206}" srcOrd="0" destOrd="0" presId="urn:microsoft.com/office/officeart/2005/8/layout/target3"/>
    <dgm:cxn modelId="{1FCB086D-2318-4EDF-A414-7D96A2861165}" srcId="{9D5B38C4-0309-487A-9A9B-0AB6FC61F34E}" destId="{88E9987E-F072-493F-84A1-4DC4E8C662C3}" srcOrd="2" destOrd="0" parTransId="{BFB28666-6936-4C0E-A89E-AAB3FD680672}" sibTransId="{EB1C8E3F-5B93-45D2-A89B-C1AFE9471965}"/>
    <dgm:cxn modelId="{EFCDE287-2E60-4560-A0B3-EAFF993BF010}" type="presOf" srcId="{88E9987E-F072-493F-84A1-4DC4E8C662C3}" destId="{2946DBD2-9576-4634-B4F7-757C161B6997}" srcOrd="0" destOrd="0" presId="urn:microsoft.com/office/officeart/2005/8/layout/target3"/>
    <dgm:cxn modelId="{CAD6ABAE-B477-414A-A56A-FF0F791B0E4D}" type="presOf" srcId="{9D5B38C4-0309-487A-9A9B-0AB6FC61F34E}" destId="{8B80D4F4-A7E0-45B2-B3CD-50D0EF3D35CF}" srcOrd="0" destOrd="0" presId="urn:microsoft.com/office/officeart/2005/8/layout/target3"/>
    <dgm:cxn modelId="{3C18D8B5-B9AC-46C9-96CD-CB6992ADA615}" type="presOf" srcId="{E916DF9E-6699-4032-ADAE-E9EE136D2122}" destId="{A4B2EAEB-D91B-4CF9-B960-83386BDF94DB}" srcOrd="1" destOrd="0" presId="urn:microsoft.com/office/officeart/2005/8/layout/target3"/>
    <dgm:cxn modelId="{123D5BD6-2A97-453A-B897-FA677A5DD3CF}" type="presOf" srcId="{F39249EA-EEAA-4796-882D-9DD74F859EDC}" destId="{813709D3-8371-4BE5-BAEC-805F81560433}" srcOrd="1" destOrd="0" presId="urn:microsoft.com/office/officeart/2005/8/layout/target3"/>
    <dgm:cxn modelId="{0F46E8DD-738C-4398-8593-AE4831B44ED2}" srcId="{9D5B38C4-0309-487A-9A9B-0AB6FC61F34E}" destId="{E916DF9E-6699-4032-ADAE-E9EE136D2122}" srcOrd="1" destOrd="0" parTransId="{FD1611DA-512D-46AC-B207-92AAEE3DCECE}" sibTransId="{012C8EAA-0115-4431-94E2-DA8F19A5ACED}"/>
    <dgm:cxn modelId="{7D4D2AED-F182-44F3-91E4-41774E499D50}" type="presOf" srcId="{88E9987E-F072-493F-84A1-4DC4E8C662C3}" destId="{E1A8F300-2242-4F0E-A58B-D5133F2E3910}" srcOrd="1" destOrd="0" presId="urn:microsoft.com/office/officeart/2005/8/layout/target3"/>
    <dgm:cxn modelId="{C5A9DF9D-815B-46EA-817E-84F2DE697133}" type="presParOf" srcId="{8B80D4F4-A7E0-45B2-B3CD-50D0EF3D35CF}" destId="{5DCA77C6-4904-44FD-B1C3-07CCD3DA8CD2}" srcOrd="0" destOrd="0" presId="urn:microsoft.com/office/officeart/2005/8/layout/target3"/>
    <dgm:cxn modelId="{C343858F-67F7-4D2E-80D7-0A44C3DC74FA}" type="presParOf" srcId="{8B80D4F4-A7E0-45B2-B3CD-50D0EF3D35CF}" destId="{78E38B9A-30A4-4BC6-9DCC-1A25D39AF391}" srcOrd="1" destOrd="0" presId="urn:microsoft.com/office/officeart/2005/8/layout/target3"/>
    <dgm:cxn modelId="{55AAF083-CC1B-4253-B32A-64613A3FFF9E}" type="presParOf" srcId="{8B80D4F4-A7E0-45B2-B3CD-50D0EF3D35CF}" destId="{D5022032-9FC7-4AF2-A708-C17DDC028206}" srcOrd="2" destOrd="0" presId="urn:microsoft.com/office/officeart/2005/8/layout/target3"/>
    <dgm:cxn modelId="{407FC9E9-E473-49C6-A1A6-3C6D3B9ACDBC}" type="presParOf" srcId="{8B80D4F4-A7E0-45B2-B3CD-50D0EF3D35CF}" destId="{73578E4A-11D1-4EFB-8BF2-79CF5F47FBDE}" srcOrd="3" destOrd="0" presId="urn:microsoft.com/office/officeart/2005/8/layout/target3"/>
    <dgm:cxn modelId="{B611C1A4-FE33-4516-B4CD-43E37D5388DE}" type="presParOf" srcId="{8B80D4F4-A7E0-45B2-B3CD-50D0EF3D35CF}" destId="{A7FF4323-5669-4BED-92F7-D48CC26F488F}" srcOrd="4" destOrd="0" presId="urn:microsoft.com/office/officeart/2005/8/layout/target3"/>
    <dgm:cxn modelId="{9FC6663C-3FE0-49C0-8389-5706FEEAD9AA}" type="presParOf" srcId="{8B80D4F4-A7E0-45B2-B3CD-50D0EF3D35CF}" destId="{EB0C078C-E6CA-4F1E-93A7-86AA47F98A9E}" srcOrd="5" destOrd="0" presId="urn:microsoft.com/office/officeart/2005/8/layout/target3"/>
    <dgm:cxn modelId="{EA3525F4-A685-472B-A6F0-C981CE6A6066}" type="presParOf" srcId="{8B80D4F4-A7E0-45B2-B3CD-50D0EF3D35CF}" destId="{BF7C9766-9570-4A02-8F01-7674B6C1B782}" srcOrd="6" destOrd="0" presId="urn:microsoft.com/office/officeart/2005/8/layout/target3"/>
    <dgm:cxn modelId="{D43A818A-47A7-48A6-BCA6-7B320D5310C2}" type="presParOf" srcId="{8B80D4F4-A7E0-45B2-B3CD-50D0EF3D35CF}" destId="{7BF079D3-BA6F-407F-A9F0-F250221AE4BB}" srcOrd="7" destOrd="0" presId="urn:microsoft.com/office/officeart/2005/8/layout/target3"/>
    <dgm:cxn modelId="{E9786FDC-F6F1-4D34-B835-5C334595DA44}" type="presParOf" srcId="{8B80D4F4-A7E0-45B2-B3CD-50D0EF3D35CF}" destId="{2946DBD2-9576-4634-B4F7-757C161B6997}" srcOrd="8" destOrd="0" presId="urn:microsoft.com/office/officeart/2005/8/layout/target3"/>
    <dgm:cxn modelId="{53D2C107-E059-4C68-BA1F-3372FAEE58F0}" type="presParOf" srcId="{8B80D4F4-A7E0-45B2-B3CD-50D0EF3D35CF}" destId="{813709D3-8371-4BE5-BAEC-805F81560433}" srcOrd="9" destOrd="0" presId="urn:microsoft.com/office/officeart/2005/8/layout/target3"/>
    <dgm:cxn modelId="{154D4425-21EC-474A-A526-8EF3789810E0}" type="presParOf" srcId="{8B80D4F4-A7E0-45B2-B3CD-50D0EF3D35CF}" destId="{A4B2EAEB-D91B-4CF9-B960-83386BDF94DB}" srcOrd="10" destOrd="0" presId="urn:microsoft.com/office/officeart/2005/8/layout/target3"/>
    <dgm:cxn modelId="{5767C65E-4217-4081-A07D-4CEC5DD1F492}" type="presParOf" srcId="{8B80D4F4-A7E0-45B2-B3CD-50D0EF3D35CF}" destId="{E1A8F300-2242-4F0E-A58B-D5133F2E3910}" srcOrd="11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844AE9B-1FC9-4278-B495-CA8450E73EC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E8216B9-87DA-4329-871B-CB0BFBAA7E0D}">
      <dgm:prSet custT="1"/>
      <dgm:spPr/>
      <dgm:t>
        <a:bodyPr/>
        <a:lstStyle/>
        <a:p>
          <a:pPr algn="ctr"/>
          <a:r>
            <a:rPr lang="en-US" sz="2000"/>
            <a:t>REFERENCES</a:t>
          </a:r>
        </a:p>
      </dgm:t>
    </dgm:pt>
    <dgm:pt modelId="{EF0146FD-CA9B-499F-B1E5-A7E657928A2A}" type="parTrans" cxnId="{AAB84C48-33E3-436A-82C6-68283D75F9B6}">
      <dgm:prSet/>
      <dgm:spPr/>
      <dgm:t>
        <a:bodyPr/>
        <a:lstStyle/>
        <a:p>
          <a:endParaRPr lang="en-US"/>
        </a:p>
      </dgm:t>
    </dgm:pt>
    <dgm:pt modelId="{A405143A-566F-4E9E-80C7-CBE43289616B}" type="sibTrans" cxnId="{AAB84C48-33E3-436A-82C6-68283D75F9B6}">
      <dgm:prSet/>
      <dgm:spPr/>
      <dgm:t>
        <a:bodyPr/>
        <a:lstStyle/>
        <a:p>
          <a:endParaRPr lang="en-US"/>
        </a:p>
      </dgm:t>
    </dgm:pt>
    <dgm:pt modelId="{31502F69-D309-4A52-844B-D05F0E4119B6}" type="pres">
      <dgm:prSet presAssocID="{B844AE9B-1FC9-4278-B495-CA8450E73ECD}" presName="linear" presStyleCnt="0">
        <dgm:presLayoutVars>
          <dgm:animLvl val="lvl"/>
          <dgm:resizeHandles val="exact"/>
        </dgm:presLayoutVars>
      </dgm:prSet>
      <dgm:spPr/>
    </dgm:pt>
    <dgm:pt modelId="{2C137D32-33BC-47EB-B674-47770A42C2E2}" type="pres">
      <dgm:prSet presAssocID="{0E8216B9-87DA-4329-871B-CB0BFBAA7E0D}" presName="parentText" presStyleLbl="node1" presStyleIdx="0" presStyleCnt="1" custLinFactY="67434" custLinFactNeighborX="13611" custLinFactNeighborY="100000">
        <dgm:presLayoutVars>
          <dgm:chMax val="0"/>
          <dgm:bulletEnabled val="1"/>
        </dgm:presLayoutVars>
      </dgm:prSet>
      <dgm:spPr/>
    </dgm:pt>
  </dgm:ptLst>
  <dgm:cxnLst>
    <dgm:cxn modelId="{AAB84C48-33E3-436A-82C6-68283D75F9B6}" srcId="{B844AE9B-1FC9-4278-B495-CA8450E73ECD}" destId="{0E8216B9-87DA-4329-871B-CB0BFBAA7E0D}" srcOrd="0" destOrd="0" parTransId="{EF0146FD-CA9B-499F-B1E5-A7E657928A2A}" sibTransId="{A405143A-566F-4E9E-80C7-CBE43289616B}"/>
    <dgm:cxn modelId="{E609FFAC-326D-40D0-A7A9-B440354F3FBC}" type="presOf" srcId="{0E8216B9-87DA-4329-871B-CB0BFBAA7E0D}" destId="{2C137D32-33BC-47EB-B674-47770A42C2E2}" srcOrd="0" destOrd="0" presId="urn:microsoft.com/office/officeart/2005/8/layout/vList2"/>
    <dgm:cxn modelId="{D03F8CD0-84AD-428C-98FD-9D8C00A062B8}" type="presOf" srcId="{B844AE9B-1FC9-4278-B495-CA8450E73ECD}" destId="{31502F69-D309-4A52-844B-D05F0E4119B6}" srcOrd="0" destOrd="0" presId="urn:microsoft.com/office/officeart/2005/8/layout/vList2"/>
    <dgm:cxn modelId="{06071264-3985-4356-B83C-B93BA68D4E8A}" type="presParOf" srcId="{31502F69-D309-4A52-844B-D05F0E4119B6}" destId="{2C137D32-33BC-47EB-B674-47770A42C2E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9D5CA5-24D3-4D45-B124-2BEA12F0A8CA}">
      <dsp:nvSpPr>
        <dsp:cNvPr id="0" name=""/>
        <dsp:cNvSpPr/>
      </dsp:nvSpPr>
      <dsp:spPr>
        <a:xfrm>
          <a:off x="0" y="1575"/>
          <a:ext cx="8194158" cy="15970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i="1" kern="1200" baseline="0" dirty="0"/>
            <a:t>The Common Scenario: Deployment lead times Requiring Months</a:t>
          </a:r>
          <a:endParaRPr lang="en-US" sz="3900" kern="1200" dirty="0"/>
        </a:p>
      </dsp:txBody>
      <dsp:txXfrm>
        <a:off x="77962" y="79537"/>
        <a:ext cx="8038234" cy="14411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652373-DDB5-41DF-A11B-C423D75D2A18}">
      <dsp:nvSpPr>
        <dsp:cNvPr id="0" name=""/>
        <dsp:cNvSpPr/>
      </dsp:nvSpPr>
      <dsp:spPr>
        <a:xfrm>
          <a:off x="0" y="19405"/>
          <a:ext cx="1550423" cy="442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Explanation:</a:t>
          </a:r>
        </a:p>
      </dsp:txBody>
      <dsp:txXfrm>
        <a:off x="21589" y="40994"/>
        <a:ext cx="1507245" cy="3990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7614E-BB3B-4000-87E5-3364BD18E473}">
      <dsp:nvSpPr>
        <dsp:cNvPr id="0" name=""/>
        <dsp:cNvSpPr/>
      </dsp:nvSpPr>
      <dsp:spPr>
        <a:xfrm>
          <a:off x="0" y="9702"/>
          <a:ext cx="1465465" cy="442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Challenges:</a:t>
          </a:r>
        </a:p>
      </dsp:txBody>
      <dsp:txXfrm>
        <a:off x="21589" y="31291"/>
        <a:ext cx="1422287" cy="3990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7614E-BB3B-4000-87E5-3364BD18E473}">
      <dsp:nvSpPr>
        <dsp:cNvPr id="0" name=""/>
        <dsp:cNvSpPr/>
      </dsp:nvSpPr>
      <dsp:spPr>
        <a:xfrm>
          <a:off x="0" y="9702"/>
          <a:ext cx="1465465" cy="442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Impact:</a:t>
          </a:r>
        </a:p>
      </dsp:txBody>
      <dsp:txXfrm>
        <a:off x="21589" y="31291"/>
        <a:ext cx="1422287" cy="3990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57568C-8AF7-427E-ACD2-E4E0504FDE8C}">
      <dsp:nvSpPr>
        <dsp:cNvPr id="0" name=""/>
        <dsp:cNvSpPr/>
      </dsp:nvSpPr>
      <dsp:spPr>
        <a:xfrm>
          <a:off x="1395" y="0"/>
          <a:ext cx="2170971" cy="4710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1" kern="1200" baseline="0" dirty="0"/>
            <a:t>DevOps Approach:</a:t>
          </a:r>
          <a:br>
            <a:rPr lang="en-US" sz="2000" i="1" kern="1200" baseline="0" dirty="0"/>
          </a:br>
          <a:br>
            <a:rPr lang="en-US" sz="1800" i="1" kern="1200" baseline="0" dirty="0"/>
          </a:br>
          <a:r>
            <a:rPr lang="en-US" sz="1800" i="1" kern="1200" baseline="0" dirty="0"/>
            <a:t>Aims to streamline processes through automation and collaboration.</a:t>
          </a:r>
          <a:endParaRPr lang="en-US" sz="1800" kern="1200" dirty="0"/>
        </a:p>
      </dsp:txBody>
      <dsp:txXfrm>
        <a:off x="1395" y="1884059"/>
        <a:ext cx="2170971" cy="1884059"/>
      </dsp:txXfrm>
    </dsp:sp>
    <dsp:sp modelId="{267B2BA6-79B8-49FC-9C58-A96EF283284D}">
      <dsp:nvSpPr>
        <dsp:cNvPr id="0" name=""/>
        <dsp:cNvSpPr/>
      </dsp:nvSpPr>
      <dsp:spPr>
        <a:xfrm>
          <a:off x="302641" y="282608"/>
          <a:ext cx="1568479" cy="156847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38D6503-CD6B-462F-BD1B-A67D2380126A}">
      <dsp:nvSpPr>
        <dsp:cNvPr id="0" name=""/>
        <dsp:cNvSpPr/>
      </dsp:nvSpPr>
      <dsp:spPr>
        <a:xfrm>
          <a:off x="2237496" y="0"/>
          <a:ext cx="2170971" cy="4710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Techniques:</a:t>
          </a:r>
          <a:br>
            <a:rPr lang="en-US" sz="1300" kern="1200" dirty="0"/>
          </a:br>
          <a:br>
            <a:rPr lang="en-US" sz="1300" kern="1200" dirty="0"/>
          </a:br>
          <a:r>
            <a:rPr lang="en-US" sz="1300" kern="1200" dirty="0"/>
            <a:t>Continuous integration (CI): Regularly merging code changes to a shared repository.</a:t>
          </a:r>
          <a:br>
            <a:rPr lang="en-US" sz="1300" kern="1200" dirty="0"/>
          </a:br>
          <a:br>
            <a:rPr lang="en-US" sz="1300" kern="1200" dirty="0"/>
          </a:br>
          <a:r>
            <a:rPr lang="en-US" sz="1300" kern="1200" dirty="0"/>
            <a:t>Continuous Deployment (CD): Automatically deploying code changes to production.</a:t>
          </a:r>
        </a:p>
      </dsp:txBody>
      <dsp:txXfrm>
        <a:off x="2237496" y="1884059"/>
        <a:ext cx="2170971" cy="1884059"/>
      </dsp:txXfrm>
    </dsp:sp>
    <dsp:sp modelId="{999DF5E4-A0C5-4A7D-9D99-E08B5D8C27B6}">
      <dsp:nvSpPr>
        <dsp:cNvPr id="0" name=""/>
        <dsp:cNvSpPr/>
      </dsp:nvSpPr>
      <dsp:spPr>
        <a:xfrm>
          <a:off x="2538742" y="282608"/>
          <a:ext cx="1568479" cy="1568479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8000" r="-28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157A958-4306-48D8-BC4A-DBE4104400C3}">
      <dsp:nvSpPr>
        <dsp:cNvPr id="0" name=""/>
        <dsp:cNvSpPr/>
      </dsp:nvSpPr>
      <dsp:spPr>
        <a:xfrm>
          <a:off x="4474993" y="0"/>
          <a:ext cx="2170971" cy="4710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Benefits:</a:t>
          </a:r>
          <a:br>
            <a:rPr lang="en-US" sz="1800" kern="1200" dirty="0"/>
          </a:br>
          <a:br>
            <a:rPr lang="en-US" sz="1800" kern="1200" dirty="0"/>
          </a:br>
          <a:r>
            <a:rPr lang="en-US" sz="1800" kern="1200" dirty="0"/>
            <a:t>Rapid delivery, improved product quality, and enhanced team collaboration.</a:t>
          </a:r>
        </a:p>
      </dsp:txBody>
      <dsp:txXfrm>
        <a:off x="4474993" y="1884059"/>
        <a:ext cx="2170971" cy="1884059"/>
      </dsp:txXfrm>
    </dsp:sp>
    <dsp:sp modelId="{5F173879-1EC7-4F27-99E8-359FCB29C57D}">
      <dsp:nvSpPr>
        <dsp:cNvPr id="0" name=""/>
        <dsp:cNvSpPr/>
      </dsp:nvSpPr>
      <dsp:spPr>
        <a:xfrm>
          <a:off x="4774843" y="282608"/>
          <a:ext cx="1568479" cy="1568479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3000" r="-23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62975741-296D-482E-B85D-38EF844DE3EA}">
      <dsp:nvSpPr>
        <dsp:cNvPr id="0" name=""/>
        <dsp:cNvSpPr/>
      </dsp:nvSpPr>
      <dsp:spPr>
        <a:xfrm>
          <a:off x="265838" y="3768119"/>
          <a:ext cx="6114287" cy="706522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B03C57-7FA1-4403-995D-9D28E3B5DB0A}">
      <dsp:nvSpPr>
        <dsp:cNvPr id="0" name=""/>
        <dsp:cNvSpPr/>
      </dsp:nvSpPr>
      <dsp:spPr>
        <a:xfrm>
          <a:off x="0" y="224503"/>
          <a:ext cx="6645965" cy="6142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Our DevOps Ideal: Deployment Lead Times of Minutes</a:t>
          </a:r>
        </a:p>
      </dsp:txBody>
      <dsp:txXfrm>
        <a:off x="29985" y="254488"/>
        <a:ext cx="6585995" cy="55428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4ACF10-EA6D-404C-A440-DA846EDE9A4E}">
      <dsp:nvSpPr>
        <dsp:cNvPr id="0" name=""/>
        <dsp:cNvSpPr/>
      </dsp:nvSpPr>
      <dsp:spPr>
        <a:xfrm rot="10800000">
          <a:off x="1773904" y="285"/>
          <a:ext cx="5942882" cy="110805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8619" tIns="64770" rIns="120904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Automation:</a:t>
          </a:r>
          <a:br>
            <a:rPr lang="en-US" sz="1700" kern="1200" dirty="0"/>
          </a:br>
          <a:br>
            <a:rPr lang="en-US" sz="1700" kern="1200" dirty="0"/>
          </a:br>
          <a:r>
            <a:rPr lang="en-US" sz="1700" kern="1200" dirty="0"/>
            <a:t>implement automated testing and deployment pipelines to reduce human error and increase speed.</a:t>
          </a:r>
        </a:p>
      </dsp:txBody>
      <dsp:txXfrm rot="10800000">
        <a:off x="2050916" y="285"/>
        <a:ext cx="5665870" cy="1108050"/>
      </dsp:txXfrm>
    </dsp:sp>
    <dsp:sp modelId="{72945E76-8A1D-4879-B243-CB07B7F1B574}">
      <dsp:nvSpPr>
        <dsp:cNvPr id="0" name=""/>
        <dsp:cNvSpPr/>
      </dsp:nvSpPr>
      <dsp:spPr>
        <a:xfrm>
          <a:off x="1219878" y="285"/>
          <a:ext cx="1108050" cy="110805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BEFEA7-25C4-4814-8BD1-291AE7A0366B}">
      <dsp:nvSpPr>
        <dsp:cNvPr id="0" name=""/>
        <dsp:cNvSpPr/>
      </dsp:nvSpPr>
      <dsp:spPr>
        <a:xfrm rot="10800000">
          <a:off x="1773904" y="1439097"/>
          <a:ext cx="5942882" cy="110805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8619" tIns="64770" rIns="120904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Cros-functional Teams:</a:t>
          </a:r>
          <a:br>
            <a:rPr lang="en-US" sz="1700" kern="1200" dirty="0"/>
          </a:br>
          <a:br>
            <a:rPr lang="en-US" sz="1700" kern="1200" dirty="0"/>
          </a:br>
          <a:r>
            <a:rPr lang="en-US" sz="1700" kern="1200" dirty="0"/>
            <a:t>Break down silos by integrating development, operations, and QA teams.</a:t>
          </a:r>
        </a:p>
      </dsp:txBody>
      <dsp:txXfrm rot="10800000">
        <a:off x="2050916" y="1439097"/>
        <a:ext cx="5665870" cy="1108050"/>
      </dsp:txXfrm>
    </dsp:sp>
    <dsp:sp modelId="{63FFB182-DFC3-4ACF-B841-4DAAB0C6CC25}">
      <dsp:nvSpPr>
        <dsp:cNvPr id="0" name=""/>
        <dsp:cNvSpPr/>
      </dsp:nvSpPr>
      <dsp:spPr>
        <a:xfrm>
          <a:off x="1219878" y="1439097"/>
          <a:ext cx="1108050" cy="110805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A9B25B-8C9B-42DC-A449-E84FBE053ACD}">
      <dsp:nvSpPr>
        <dsp:cNvPr id="0" name=""/>
        <dsp:cNvSpPr/>
      </dsp:nvSpPr>
      <dsp:spPr>
        <a:xfrm rot="10800000">
          <a:off x="1773904" y="2877909"/>
          <a:ext cx="5942882" cy="110805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8619" tIns="64770" rIns="120904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Feedback Loops:</a:t>
          </a:r>
          <a:br>
            <a:rPr lang="en-US" sz="1700" kern="1200" dirty="0"/>
          </a:br>
          <a:br>
            <a:rPr lang="en-US" sz="1700" kern="1200" dirty="0"/>
          </a:br>
          <a:r>
            <a:rPr lang="en-US" sz="1700" kern="1200" dirty="0"/>
            <a:t>Use continuous feedback mechanisms to quickly adapt to changes and improve processes.</a:t>
          </a:r>
        </a:p>
      </dsp:txBody>
      <dsp:txXfrm rot="10800000">
        <a:off x="2050916" y="2877909"/>
        <a:ext cx="5665870" cy="1108050"/>
      </dsp:txXfrm>
    </dsp:sp>
    <dsp:sp modelId="{9B49EB5D-56D6-40D7-97A6-DF4616EC103A}">
      <dsp:nvSpPr>
        <dsp:cNvPr id="0" name=""/>
        <dsp:cNvSpPr/>
      </dsp:nvSpPr>
      <dsp:spPr>
        <a:xfrm>
          <a:off x="1219878" y="2877909"/>
          <a:ext cx="1108050" cy="110805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CA77C6-4904-44FD-B1C3-07CCD3DA8CD2}">
      <dsp:nvSpPr>
        <dsp:cNvPr id="0" name=""/>
        <dsp:cNvSpPr/>
      </dsp:nvSpPr>
      <dsp:spPr>
        <a:xfrm>
          <a:off x="0" y="0"/>
          <a:ext cx="4120058" cy="4120058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022032-9FC7-4AF2-A708-C17DDC028206}">
      <dsp:nvSpPr>
        <dsp:cNvPr id="0" name=""/>
        <dsp:cNvSpPr/>
      </dsp:nvSpPr>
      <dsp:spPr>
        <a:xfrm>
          <a:off x="2060029" y="0"/>
          <a:ext cx="5550021" cy="412005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baseline="0" dirty="0"/>
            <a:t>Humble, J., &amp; Farley, D. (2010). </a:t>
          </a:r>
          <a:r>
            <a:rPr lang="en-US" sz="1500" b="0" i="1" kern="1200" baseline="0" dirty="0"/>
            <a:t>Continuous Delivery: Reliable Software Releases through Build, Test, and Deployment Automation</a:t>
          </a:r>
          <a:r>
            <a:rPr lang="en-US" sz="1500" b="0" i="0" kern="1200" baseline="0" dirty="0"/>
            <a:t>. Addison-Wesley.</a:t>
          </a:r>
          <a:endParaRPr lang="en-US" sz="1500" kern="1200" dirty="0"/>
        </a:p>
      </dsp:txBody>
      <dsp:txXfrm>
        <a:off x="2060029" y="0"/>
        <a:ext cx="5550021" cy="1236020"/>
      </dsp:txXfrm>
    </dsp:sp>
    <dsp:sp modelId="{A7FF4323-5669-4BED-92F7-D48CC26F488F}">
      <dsp:nvSpPr>
        <dsp:cNvPr id="0" name=""/>
        <dsp:cNvSpPr/>
      </dsp:nvSpPr>
      <dsp:spPr>
        <a:xfrm>
          <a:off x="721011" y="1236020"/>
          <a:ext cx="2678035" cy="267803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0C078C-E6CA-4F1E-93A7-86AA47F98A9E}">
      <dsp:nvSpPr>
        <dsp:cNvPr id="0" name=""/>
        <dsp:cNvSpPr/>
      </dsp:nvSpPr>
      <dsp:spPr>
        <a:xfrm>
          <a:off x="2060029" y="1236020"/>
          <a:ext cx="5550021" cy="267803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500" b="0" i="0" kern="1200" baseline="0" dirty="0"/>
          </a:br>
          <a:r>
            <a:rPr lang="en-US" sz="1500" b="0" i="0" kern="1200" baseline="0" dirty="0"/>
            <a:t>Kim, G., Humble, J., </a:t>
          </a:r>
          <a:r>
            <a:rPr lang="en-US" sz="1500" b="0" i="0" kern="1200" baseline="0" dirty="0" err="1"/>
            <a:t>Debois</a:t>
          </a:r>
          <a:r>
            <a:rPr lang="en-US" sz="1500" b="0" i="0" kern="1200" baseline="0" dirty="0"/>
            <a:t>, P., &amp; Willis, J. (2016). </a:t>
          </a:r>
          <a:r>
            <a:rPr lang="en-US" sz="1500" b="0" i="1" kern="1200" baseline="0" dirty="0"/>
            <a:t>The DevOps Handbook: How to Create World-Class Agility, Reliability, &amp; Security in Technology Organizations</a:t>
          </a:r>
          <a:r>
            <a:rPr lang="en-US" sz="1500" b="0" i="0" kern="1200" baseline="0" dirty="0"/>
            <a:t>. IT Revolution Press.</a:t>
          </a:r>
          <a:endParaRPr lang="en-US" sz="1500" kern="1200" dirty="0"/>
        </a:p>
      </dsp:txBody>
      <dsp:txXfrm>
        <a:off x="2060029" y="1236020"/>
        <a:ext cx="5550021" cy="1236015"/>
      </dsp:txXfrm>
    </dsp:sp>
    <dsp:sp modelId="{7BF079D3-BA6F-407F-A9F0-F250221AE4BB}">
      <dsp:nvSpPr>
        <dsp:cNvPr id="0" name=""/>
        <dsp:cNvSpPr/>
      </dsp:nvSpPr>
      <dsp:spPr>
        <a:xfrm>
          <a:off x="1442020" y="2472036"/>
          <a:ext cx="1236016" cy="123601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46DBD2-9576-4634-B4F7-757C161B6997}">
      <dsp:nvSpPr>
        <dsp:cNvPr id="0" name=""/>
        <dsp:cNvSpPr/>
      </dsp:nvSpPr>
      <dsp:spPr>
        <a:xfrm>
          <a:off x="2060029" y="2472036"/>
          <a:ext cx="5550021" cy="123601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500" b="0" i="0" kern="1200" baseline="0" dirty="0"/>
          </a:br>
          <a:r>
            <a:rPr lang="en-US" sz="1500" b="0" i="0" kern="1200" baseline="0" dirty="0" err="1"/>
            <a:t>Forsgren</a:t>
          </a:r>
          <a:r>
            <a:rPr lang="en-US" sz="1500" b="0" i="0" kern="1200" baseline="0" dirty="0"/>
            <a:t>, N., Humble, J., &amp; Kim, G. (2018). </a:t>
          </a:r>
          <a:r>
            <a:rPr lang="en-US" sz="1500" b="0" i="1" kern="1200" baseline="0" dirty="0"/>
            <a:t>Accelerate: The Science of Lean Software and DevOps: Building and Scaling High Performing Technology Organizations</a:t>
          </a:r>
          <a:r>
            <a:rPr lang="en-US" sz="1500" b="0" i="0" kern="1200" baseline="0" dirty="0"/>
            <a:t>. IT Revolution.</a:t>
          </a:r>
          <a:br>
            <a:rPr lang="en-US" sz="1500" b="0" i="0" kern="1200" baseline="0" dirty="0"/>
          </a:br>
          <a:endParaRPr lang="en-US" sz="1500" kern="1200" dirty="0"/>
        </a:p>
      </dsp:txBody>
      <dsp:txXfrm>
        <a:off x="2060029" y="2472036"/>
        <a:ext cx="5550021" cy="1236016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137D32-33BC-47EB-B674-47770A42C2E2}">
      <dsp:nvSpPr>
        <dsp:cNvPr id="0" name=""/>
        <dsp:cNvSpPr/>
      </dsp:nvSpPr>
      <dsp:spPr>
        <a:xfrm>
          <a:off x="0" y="97"/>
          <a:ext cx="5511893" cy="43621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REFERENCES</a:t>
          </a:r>
        </a:p>
      </dsp:txBody>
      <dsp:txXfrm>
        <a:off x="21294" y="21391"/>
        <a:ext cx="5469305" cy="3936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16356-3B28-4AAF-8099-7941810E2475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DA344-5FA2-43F7-9D95-CA56C82B08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62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44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440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99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769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8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98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973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DA344-5FA2-43F7-9D95-CA56C82B08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15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6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95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1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AAEB19-4B49-2801-9B15-7682CDF04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23C3EC-28B3-4644-8BE5-3288734B4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7468" y="486137"/>
            <a:ext cx="5427584" cy="3599727"/>
          </a:xfrm>
        </p:spPr>
        <p:txBody>
          <a:bodyPr anchor="b" anchorCtr="0">
            <a:noAutofit/>
          </a:bodyPr>
          <a:lstStyle>
            <a:lvl1pPr algn="l">
              <a:defRPr sz="44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64FCBF4-90E6-FFAA-143D-3A01CE5256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24774" y="-6713"/>
            <a:ext cx="6578801" cy="6894576"/>
          </a:xfrm>
          <a:custGeom>
            <a:avLst/>
            <a:gdLst>
              <a:gd name="connsiteX0" fmla="*/ 0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0 w 6613525"/>
              <a:gd name="connsiteY4" fmla="*/ 0 h 6858000"/>
              <a:gd name="connsiteX0" fmla="*/ 1875099 w 6613525"/>
              <a:gd name="connsiteY0" fmla="*/ 0 h 6858000"/>
              <a:gd name="connsiteX1" fmla="*/ 6613525 w 6613525"/>
              <a:gd name="connsiteY1" fmla="*/ 0 h 6858000"/>
              <a:gd name="connsiteX2" fmla="*/ 6613525 w 6613525"/>
              <a:gd name="connsiteY2" fmla="*/ 6858000 h 6858000"/>
              <a:gd name="connsiteX3" fmla="*/ 0 w 6613525"/>
              <a:gd name="connsiteY3" fmla="*/ 6858000 h 6858000"/>
              <a:gd name="connsiteX4" fmla="*/ 1875099 w 6613525"/>
              <a:gd name="connsiteY4" fmla="*/ 0 h 6858000"/>
              <a:gd name="connsiteX0" fmla="*/ 1840375 w 6578801"/>
              <a:gd name="connsiteY0" fmla="*/ 0 h 6869575"/>
              <a:gd name="connsiteX1" fmla="*/ 6578801 w 6578801"/>
              <a:gd name="connsiteY1" fmla="*/ 0 h 6869575"/>
              <a:gd name="connsiteX2" fmla="*/ 6578801 w 6578801"/>
              <a:gd name="connsiteY2" fmla="*/ 6858000 h 6869575"/>
              <a:gd name="connsiteX3" fmla="*/ 0 w 6578801"/>
              <a:gd name="connsiteY3" fmla="*/ 6869575 h 6869575"/>
              <a:gd name="connsiteX4" fmla="*/ 1840375 w 6578801"/>
              <a:gd name="connsiteY4" fmla="*/ 0 h 686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8801" h="6869575">
                <a:moveTo>
                  <a:pt x="1840375" y="0"/>
                </a:moveTo>
                <a:lnTo>
                  <a:pt x="6578801" y="0"/>
                </a:lnTo>
                <a:lnTo>
                  <a:pt x="6578801" y="6858000"/>
                </a:lnTo>
                <a:lnTo>
                  <a:pt x="0" y="6869575"/>
                </a:lnTo>
                <a:lnTo>
                  <a:pt x="1840375" y="0"/>
                </a:lnTo>
                <a:close/>
              </a:path>
            </a:pathLst>
          </a:custGeom>
        </p:spPr>
        <p:txBody>
          <a:bodyPr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40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CBD635-4863-B127-5668-D2C7DA8CD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629720-DD91-8012-686D-AABA43987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0911820" y="0"/>
            <a:ext cx="913577" cy="68580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70117" y="185195"/>
            <a:ext cx="6930838" cy="150549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B27827-7491-B1C2-D9C5-975A9FF66EC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8788" y="-22860"/>
            <a:ext cx="3291840" cy="6903720"/>
          </a:xfrm>
        </p:spPr>
        <p:txBody>
          <a:bodyPr lIns="182880" tIns="274320" rIns="18288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D4D4555-A25D-09B6-36AF-5977189F2DD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970116" y="2022395"/>
            <a:ext cx="6941703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1800"/>
            </a:lvl1pPr>
            <a:lvl2pPr>
              <a:spcBef>
                <a:spcPts val="1000"/>
              </a:spcBef>
              <a:spcAft>
                <a:spcPts val="1500"/>
              </a:spcAft>
              <a:defRPr sz="1800"/>
            </a:lvl2pPr>
            <a:lvl3pPr>
              <a:spcBef>
                <a:spcPts val="1000"/>
              </a:spcBef>
              <a:spcAft>
                <a:spcPts val="1500"/>
              </a:spcAft>
              <a:defRPr sz="1800"/>
            </a:lvl3pPr>
            <a:lvl4pPr>
              <a:spcBef>
                <a:spcPts val="1000"/>
              </a:spcBef>
              <a:spcAft>
                <a:spcPts val="1500"/>
              </a:spcAft>
              <a:defRPr sz="1800"/>
            </a:lvl4pPr>
            <a:lvl5pPr>
              <a:spcBef>
                <a:spcPts val="1000"/>
              </a:spcBef>
              <a:spcAft>
                <a:spcPts val="1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23740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E49FCE-658C-FF5A-6405-3D10F1AC1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903C516-D418-5E3E-1E4E-1DF846433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7BF5B15-0E8A-A82C-6E9C-FCF3FBAAD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54B33CA-9490-C8E1-FE4F-06367AF29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86824F-3198-FE44-5A4A-70312048DA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058CD71-6E97-B6A9-11B6-867ED408DE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E9FDAA6-BDE8-D6C3-17CD-F87BFB54F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42A0738D-E9A9-14B7-4739-62E402B0C2D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4961" y="2032663"/>
            <a:ext cx="4463005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 marL="0">
              <a:spcBef>
                <a:spcPts val="1000"/>
              </a:spcBef>
              <a:spcAft>
                <a:spcPts val="500"/>
              </a:spcAft>
              <a:defRPr sz="1800"/>
            </a:lvl2pPr>
            <a:lvl3pPr marL="457200">
              <a:spcBef>
                <a:spcPts val="1000"/>
              </a:spcBef>
              <a:spcAft>
                <a:spcPts val="500"/>
              </a:spcAft>
              <a:defRPr sz="1800"/>
            </a:lvl3pPr>
            <a:lvl4pPr marL="685800">
              <a:spcBef>
                <a:spcPts val="1000"/>
              </a:spcBef>
              <a:spcAft>
                <a:spcPts val="500"/>
              </a:spcAft>
              <a:defRPr sz="1800"/>
            </a:lvl4pPr>
            <a:lvl5pPr marL="914400"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A766D4CB-8BCE-C6EE-EF57-A8A819EBD36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141720" y="2032663"/>
            <a:ext cx="5212080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 marL="0">
              <a:spcBef>
                <a:spcPts val="1000"/>
              </a:spcBef>
              <a:spcAft>
                <a:spcPts val="500"/>
              </a:spcAft>
              <a:defRPr sz="1800"/>
            </a:lvl2pPr>
            <a:lvl3pPr marL="457200">
              <a:spcBef>
                <a:spcPts val="1000"/>
              </a:spcBef>
              <a:spcAft>
                <a:spcPts val="500"/>
              </a:spcAft>
              <a:defRPr sz="1800"/>
            </a:lvl3pPr>
            <a:lvl4pPr marL="685800">
              <a:spcBef>
                <a:spcPts val="1000"/>
              </a:spcBef>
              <a:spcAft>
                <a:spcPts val="500"/>
              </a:spcAft>
              <a:defRPr sz="1800"/>
            </a:lvl4pPr>
            <a:lvl5pPr marL="914400"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56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DD9208B-0FD2-A7E3-5202-0F18392AE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04010E2-9C6F-C582-1E3A-F5D43D0FF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D2B8AF-94DE-C211-EAE7-0971C111B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247A2AC-F284-077E-9A14-EB7D1DE62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0E91F1F-5151-2442-2B89-CE0AB11785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BD82AC-3C5B-819E-E0FF-157D74B84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299648-2E6E-FA0D-85E4-8884BE34A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07BD0263-5D42-E696-F170-1F9CF5FF2A74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838199" y="2078963"/>
            <a:ext cx="3435628" cy="4067492"/>
          </a:xfrm>
        </p:spPr>
        <p:txBody>
          <a:bodyPr>
            <a:normAutofit/>
          </a:bodyPr>
          <a:lstStyle>
            <a:lvl1pPr marL="457200" indent="-457200">
              <a:spcBef>
                <a:spcPts val="1000"/>
              </a:spcBef>
              <a:spcAft>
                <a:spcPts val="500"/>
              </a:spcAft>
              <a:buFont typeface="+mj-lt"/>
              <a:buAutoNum type="arabicPeriod"/>
              <a:defRPr sz="1800"/>
            </a:lvl1pPr>
            <a:lvl2pPr marL="914400" indent="-457200">
              <a:spcBef>
                <a:spcPts val="1000"/>
              </a:spcBef>
              <a:spcAft>
                <a:spcPts val="500"/>
              </a:spcAft>
              <a:buFont typeface="+mj-lt"/>
              <a:buAutoNum type="alphaLcPeriod"/>
              <a:defRPr sz="1800"/>
            </a:lvl2pPr>
            <a:lvl3pPr marL="1371600" indent="-457200">
              <a:spcBef>
                <a:spcPts val="1000"/>
              </a:spcBef>
              <a:spcAft>
                <a:spcPts val="500"/>
              </a:spcAft>
              <a:buFont typeface="+mj-lt"/>
              <a:buAutoNum type="arabicParenR"/>
              <a:defRPr sz="1800"/>
            </a:lvl3pPr>
            <a:lvl4pPr marL="1828800" indent="-457200">
              <a:spcBef>
                <a:spcPts val="1000"/>
              </a:spcBef>
              <a:spcAft>
                <a:spcPts val="500"/>
              </a:spcAft>
              <a:buFont typeface="+mj-lt"/>
              <a:buAutoNum type="alphaLcParenR"/>
              <a:defRPr sz="1800"/>
            </a:lvl4pPr>
            <a:lvl5pPr marL="2228850" indent="-457200">
              <a:spcBef>
                <a:spcPts val="1000"/>
              </a:spcBef>
              <a:spcAft>
                <a:spcPts val="500"/>
              </a:spcAft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1BEE7174-135F-6F9F-11B9-3C3F2F9CDEAA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65539" y="2087315"/>
            <a:ext cx="6007261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0">
              <a:spcBef>
                <a:spcPts val="1000"/>
              </a:spcBef>
              <a:spcAft>
                <a:spcPts val="500"/>
              </a:spcAft>
              <a:defRPr sz="1800"/>
            </a:lvl2pPr>
            <a:lvl3pPr marL="457200">
              <a:spcBef>
                <a:spcPts val="1000"/>
              </a:spcBef>
              <a:spcAft>
                <a:spcPts val="500"/>
              </a:spcAft>
              <a:defRPr sz="1800"/>
            </a:lvl3pPr>
            <a:lvl4pPr marL="685800">
              <a:spcBef>
                <a:spcPts val="1000"/>
              </a:spcBef>
              <a:spcAft>
                <a:spcPts val="500"/>
              </a:spcAft>
              <a:defRPr sz="1800"/>
            </a:lvl4pPr>
            <a:lvl5pPr marL="914400"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464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00B3A65-BB60-F2B4-4CF4-19A7C53F1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1DB8D5-B954-BFC9-C8D8-F0491CCBE2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507D69F-27D7-2C68-A17D-3F1399C8B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6645965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2055813"/>
            <a:ext cx="5781261" cy="406749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500"/>
              </a:spcAft>
              <a:defRPr sz="1600"/>
            </a:lvl2pPr>
            <a:lvl3pPr>
              <a:spcBef>
                <a:spcPts val="1000"/>
              </a:spcBef>
              <a:spcAft>
                <a:spcPts val="500"/>
              </a:spcAft>
              <a:defRPr sz="1400"/>
            </a:lvl3pPr>
            <a:lvl4pPr>
              <a:spcBef>
                <a:spcPts val="1000"/>
              </a:spcBef>
              <a:spcAft>
                <a:spcPts val="500"/>
              </a:spcAft>
              <a:defRPr sz="1200"/>
            </a:lvl4pPr>
            <a:lvl5pPr>
              <a:spcBef>
                <a:spcPts val="1000"/>
              </a:spcBef>
              <a:spcAft>
                <a:spcPts val="500"/>
              </a:spcAft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66991" y="-22860"/>
            <a:ext cx="4625008" cy="6903720"/>
          </a:xfrm>
        </p:spPr>
        <p:txBody>
          <a:bodyPr tIns="27432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8680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C45A11E-9896-BD8B-8CC6-A79C124D8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386022B-53D6-6CE0-2093-873FC64A5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D4BD8F-684C-A145-3376-9E69B0E5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802775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7C1DA9-2A25-EE21-085B-8857DC1AD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59925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F236BB3-E567-A8A9-5EC2-BCEF79CFC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59400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4A87C9F-C765-C63C-951E-70721DDAC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11575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4425665-0C9C-3899-9DB9-ED05D91E26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6812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330405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137059"/>
            <a:ext cx="2816352" cy="398624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500"/>
              </a:spcAft>
              <a:defRPr sz="1600"/>
            </a:lvl2pPr>
            <a:lvl3pPr>
              <a:spcBef>
                <a:spcPts val="1000"/>
              </a:spcBef>
              <a:spcAft>
                <a:spcPts val="500"/>
              </a:spcAft>
              <a:defRPr sz="1400"/>
            </a:lvl3pPr>
            <a:lvl4pPr>
              <a:spcBef>
                <a:spcPts val="1000"/>
              </a:spcBef>
              <a:spcAft>
                <a:spcPts val="500"/>
              </a:spcAft>
              <a:defRPr sz="1200"/>
            </a:lvl4pPr>
            <a:lvl5pPr>
              <a:spcBef>
                <a:spcPts val="1000"/>
              </a:spcBef>
              <a:spcAft>
                <a:spcPts val="500"/>
              </a:spcAft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109014" y="2137059"/>
            <a:ext cx="7059592" cy="3986245"/>
          </a:xfrm>
        </p:spPr>
        <p:txBody>
          <a:bodyPr>
            <a:normAutofit/>
          </a:bodyPr>
          <a:lstStyle>
            <a:lvl1pPr marL="0" indent="0" algn="ctr">
              <a:buNone/>
              <a:defRPr lang="en-US" sz="2000" dirty="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27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9C8ABD-000F-7A94-A7B0-9589F4FEF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3119718" cy="68580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DC3A554-E5A9-B3CB-913D-45DBFBA79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1575"/>
            <a:ext cx="903768" cy="65436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3A8DF3-F55A-2494-C55D-8FB94BBC6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42863" y="5802775"/>
            <a:ext cx="6286501" cy="1066801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79DC86E-6F8A-B036-5CB2-AA8A79837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59925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B9E0C03-C633-9356-4E28-678BAB7A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59400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C8A4F7-6C4C-719B-298F-3B81223D1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11575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E7E5D8B-D6BC-19AE-C0C9-249A556170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6812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7A6C5266-7ECA-B150-2C0F-8670F43AC82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8200" y="1987669"/>
            <a:ext cx="6974711" cy="429767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500"/>
              </a:spcAft>
              <a:defRPr sz="1800"/>
            </a:lvl2pPr>
            <a:lvl3pPr>
              <a:spcBef>
                <a:spcPts val="1000"/>
              </a:spcBef>
              <a:spcAft>
                <a:spcPts val="500"/>
              </a:spcAft>
              <a:defRPr sz="1800"/>
            </a:lvl3pPr>
            <a:lvl4pPr>
              <a:spcBef>
                <a:spcPts val="1000"/>
              </a:spcBef>
              <a:spcAft>
                <a:spcPts val="500"/>
              </a:spcAft>
              <a:defRPr sz="1800"/>
            </a:lvl4pPr>
            <a:lvl5pPr>
              <a:spcBef>
                <a:spcPts val="1000"/>
              </a:spcBef>
              <a:spcAft>
                <a:spcPts val="500"/>
              </a:spcAft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17085" y="1987670"/>
            <a:ext cx="343671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500"/>
              </a:spcAft>
              <a:buNone/>
              <a:defRPr sz="1800"/>
            </a:lvl1pPr>
            <a:lvl2pPr>
              <a:spcBef>
                <a:spcPts val="1000"/>
              </a:spcBef>
              <a:spcAft>
                <a:spcPts val="500"/>
              </a:spcAft>
              <a:defRPr sz="1600"/>
            </a:lvl2pPr>
            <a:lvl3pPr>
              <a:spcBef>
                <a:spcPts val="1000"/>
              </a:spcBef>
              <a:spcAft>
                <a:spcPts val="500"/>
              </a:spcAft>
              <a:defRPr sz="1400"/>
            </a:lvl3pPr>
            <a:lvl4pPr>
              <a:spcBef>
                <a:spcPts val="1000"/>
              </a:spcBef>
              <a:spcAft>
                <a:spcPts val="500"/>
              </a:spcAft>
              <a:defRPr sz="1200"/>
            </a:lvl4pPr>
            <a:lvl5pPr>
              <a:spcBef>
                <a:spcPts val="1000"/>
              </a:spcBef>
              <a:spcAft>
                <a:spcPts val="500"/>
              </a:spcAft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899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1843C0D-8C0B-0B3C-7014-7B7217C00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7B715CF-E60F-DDAE-369E-BCC2CE4FF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BD8F5F-4228-6BB9-5EA6-553590898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721F95-97C0-7151-B9F6-C088CEA1A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3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78AD50A-9C6A-454B-0CAD-EAB51844014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10" y="0"/>
            <a:ext cx="7816995" cy="6858000"/>
          </a:xfrm>
          <a:custGeom>
            <a:avLst/>
            <a:gdLst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0 w 7813675"/>
              <a:gd name="connsiteY3" fmla="*/ 6903720 h 6903720"/>
              <a:gd name="connsiteX4" fmla="*/ 0 w 7813675"/>
              <a:gd name="connsiteY4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98854 w 7813675"/>
              <a:gd name="connsiteY3" fmla="*/ 686716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803"/>
              <a:gd name="connsiteX1" fmla="*/ 7813675 w 7813675"/>
              <a:gd name="connsiteY1" fmla="*/ 0 h 6907803"/>
              <a:gd name="connsiteX2" fmla="*/ 7813675 w 7813675"/>
              <a:gd name="connsiteY2" fmla="*/ 6903720 h 6907803"/>
              <a:gd name="connsiteX3" fmla="*/ 809014 w 7813675"/>
              <a:gd name="connsiteY3" fmla="*/ 6907803 h 6907803"/>
              <a:gd name="connsiteX4" fmla="*/ 0 w 7813675"/>
              <a:gd name="connsiteY4" fmla="*/ 6903720 h 6907803"/>
              <a:gd name="connsiteX5" fmla="*/ 0 w 7813675"/>
              <a:gd name="connsiteY5" fmla="*/ 0 h 6907803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8748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80901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3720"/>
              <a:gd name="connsiteX1" fmla="*/ 7813675 w 7813675"/>
              <a:gd name="connsiteY1" fmla="*/ 0 h 6903720"/>
              <a:gd name="connsiteX2" fmla="*/ 7813675 w 7813675"/>
              <a:gd name="connsiteY2" fmla="*/ 6903720 h 6903720"/>
              <a:gd name="connsiteX3" fmla="*/ 740434 w 7813675"/>
              <a:gd name="connsiteY3" fmla="*/ 6898913 h 6903720"/>
              <a:gd name="connsiteX4" fmla="*/ 0 w 7813675"/>
              <a:gd name="connsiteY4" fmla="*/ 6903720 h 6903720"/>
              <a:gd name="connsiteX5" fmla="*/ 0 w 7813675"/>
              <a:gd name="connsiteY5" fmla="*/ 0 h 6903720"/>
              <a:gd name="connsiteX0" fmla="*/ 0 w 7813675"/>
              <a:gd name="connsiteY0" fmla="*/ 0 h 6907385"/>
              <a:gd name="connsiteX1" fmla="*/ 7813675 w 7813675"/>
              <a:gd name="connsiteY1" fmla="*/ 0 h 6907385"/>
              <a:gd name="connsiteX2" fmla="*/ 7813675 w 7813675"/>
              <a:gd name="connsiteY2" fmla="*/ 6903720 h 6907385"/>
              <a:gd name="connsiteX3" fmla="*/ 6359380 w 7813675"/>
              <a:gd name="connsiteY3" fmla="*/ 6907385 h 6907385"/>
              <a:gd name="connsiteX4" fmla="*/ 740434 w 7813675"/>
              <a:gd name="connsiteY4" fmla="*/ 6898913 h 6907385"/>
              <a:gd name="connsiteX5" fmla="*/ 0 w 7813675"/>
              <a:gd name="connsiteY5" fmla="*/ 6903720 h 6907385"/>
              <a:gd name="connsiteX6" fmla="*/ 0 w 7813675"/>
              <a:gd name="connsiteY6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3320 w 7816995"/>
              <a:gd name="connsiteY5" fmla="*/ 690372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7816995 w 7816995"/>
              <a:gd name="connsiteY2" fmla="*/ 690372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  <a:gd name="connsiteX0" fmla="*/ 3320 w 7816995"/>
              <a:gd name="connsiteY0" fmla="*/ 0 h 6907385"/>
              <a:gd name="connsiteX1" fmla="*/ 7816995 w 7816995"/>
              <a:gd name="connsiteY1" fmla="*/ 0 h 6907385"/>
              <a:gd name="connsiteX2" fmla="*/ 2899555 w 7816995"/>
              <a:gd name="connsiteY2" fmla="*/ 4648200 h 6907385"/>
              <a:gd name="connsiteX3" fmla="*/ 6362700 w 7816995"/>
              <a:gd name="connsiteY3" fmla="*/ 6907385 h 6907385"/>
              <a:gd name="connsiteX4" fmla="*/ 743754 w 7816995"/>
              <a:gd name="connsiteY4" fmla="*/ 6898913 h 6907385"/>
              <a:gd name="connsiteX5" fmla="*/ 2876060 w 7816995"/>
              <a:gd name="connsiteY5" fmla="*/ 4644390 h 6907385"/>
              <a:gd name="connsiteX6" fmla="*/ 0 w 7816995"/>
              <a:gd name="connsiteY6" fmla="*/ 2510645 h 6907385"/>
              <a:gd name="connsiteX7" fmla="*/ 3320 w 7816995"/>
              <a:gd name="connsiteY7" fmla="*/ 0 h 690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16995" h="6907385">
                <a:moveTo>
                  <a:pt x="3320" y="0"/>
                </a:moveTo>
                <a:lnTo>
                  <a:pt x="7816995" y="0"/>
                </a:lnTo>
                <a:lnTo>
                  <a:pt x="2899555" y="4648200"/>
                </a:lnTo>
                <a:lnTo>
                  <a:pt x="6362700" y="6907385"/>
                </a:lnTo>
                <a:lnTo>
                  <a:pt x="743754" y="6898913"/>
                </a:lnTo>
                <a:lnTo>
                  <a:pt x="2876060" y="4644390"/>
                </a:lnTo>
                <a:cubicBezTo>
                  <a:pt x="1610033" y="3689302"/>
                  <a:pt x="1117437" y="3324763"/>
                  <a:pt x="0" y="2510645"/>
                </a:cubicBezTo>
                <a:cubicBezTo>
                  <a:pt x="1107" y="1673763"/>
                  <a:pt x="2213" y="836882"/>
                  <a:pt x="3320" y="0"/>
                </a:cubicBezTo>
                <a:close/>
              </a:path>
            </a:pathLst>
          </a:custGeom>
          <a:solidFill>
            <a:schemeClr val="tx2"/>
          </a:solidFill>
          <a:ln w="22225">
            <a:noFill/>
          </a:ln>
        </p:spPr>
        <p:txBody>
          <a:bodyPr lIns="274320" tIns="274320"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992" y="731562"/>
            <a:ext cx="4902843" cy="3526778"/>
          </a:xfrm>
          <a:noFill/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80992" y="4373217"/>
            <a:ext cx="4902843" cy="1753221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>
              <a:spcBef>
                <a:spcPts val="1000"/>
              </a:spcBef>
              <a:defRPr sz="1600">
                <a:solidFill>
                  <a:schemeClr val="tx1"/>
                </a:solidFill>
              </a:defRPr>
            </a:lvl2pPr>
            <a:lvl3pPr>
              <a:spcBef>
                <a:spcPts val="1000"/>
              </a:spcBef>
              <a:defRPr sz="1400">
                <a:solidFill>
                  <a:schemeClr val="tx1"/>
                </a:solidFill>
              </a:defRPr>
            </a:lvl3pPr>
            <a:lvl4pPr>
              <a:spcBef>
                <a:spcPts val="1000"/>
              </a:spcBef>
              <a:defRPr sz="1200">
                <a:solidFill>
                  <a:schemeClr val="tx1"/>
                </a:solidFill>
              </a:defRPr>
            </a:lvl4pPr>
            <a:lvl5pPr>
              <a:spcBef>
                <a:spcPts val="1000"/>
              </a:spcBef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5396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9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38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2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0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26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3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8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6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D6D8061D-18C3-4F4F-85EF-561633F58754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65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3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1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microsoft.com/office/2007/relationships/diagramDrawing" Target="../diagrams/drawing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5.xml"/><Relationship Id="rId11" Type="http://schemas.openxmlformats.org/officeDocument/2006/relationships/diagramColors" Target="../diagrams/colors6.xml"/><Relationship Id="rId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6.xml"/><Relationship Id="rId4" Type="http://schemas.openxmlformats.org/officeDocument/2006/relationships/diagramLayout" Target="../diagrams/layout5.xml"/><Relationship Id="rId9" Type="http://schemas.openxmlformats.org/officeDocument/2006/relationships/diagramLayout" Target="../diagrams/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.xml"/><Relationship Id="rId3" Type="http://schemas.openxmlformats.org/officeDocument/2006/relationships/diagramLayout" Target="../diagrams/layout8.xml"/><Relationship Id="rId7" Type="http://schemas.openxmlformats.org/officeDocument/2006/relationships/image" Target="../media/image10.jpeg"/><Relationship Id="rId12" Type="http://schemas.microsoft.com/office/2007/relationships/diagramDrawing" Target="../diagrams/drawing9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8.xml"/><Relationship Id="rId11" Type="http://schemas.openxmlformats.org/officeDocument/2006/relationships/diagramColors" Target="../diagrams/colors9.xml"/><Relationship Id="rId5" Type="http://schemas.openxmlformats.org/officeDocument/2006/relationships/diagramColors" Target="../diagrams/colors8.xml"/><Relationship Id="rId10" Type="http://schemas.openxmlformats.org/officeDocument/2006/relationships/diagramQuickStyle" Target="../diagrams/quickStyle9.xml"/><Relationship Id="rId4" Type="http://schemas.openxmlformats.org/officeDocument/2006/relationships/diagramQuickStyle" Target="../diagrams/quickStyle8.xml"/><Relationship Id="rId9" Type="http://schemas.openxmlformats.org/officeDocument/2006/relationships/diagramLayout" Target="../diagrams/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FEC93CF-2672-7D78-F278-58C5E012E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350" y="541964"/>
            <a:ext cx="4768938" cy="3818667"/>
          </a:xfrm>
        </p:spPr>
        <p:txBody>
          <a:bodyPr>
            <a:normAutofit/>
          </a:bodyPr>
          <a:lstStyle/>
          <a:p>
            <a:pPr algn="l"/>
            <a:r>
              <a:rPr lang="en-US" sz="5000"/>
              <a:t>The Technology Value stream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8C192C2B-BAD4-F756-FDE6-C283282EE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350" y="4700659"/>
            <a:ext cx="3834392" cy="1604222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b="0" i="0" dirty="0">
                <a:effectLst/>
                <a:latin typeface="Roboto" panose="02000000000000000000" pitchFamily="2" charset="0"/>
              </a:rPr>
              <a:t>Understanding Lead Time and Processing Time in DevOps</a:t>
            </a:r>
          </a:p>
          <a:p>
            <a:pPr algn="l"/>
            <a:r>
              <a:rPr lang="en-US" b="0" dirty="0">
                <a:latin typeface="Roboto" panose="02000000000000000000" pitchFamily="2" charset="0"/>
              </a:rPr>
              <a:t>Edgar D Rosales</a:t>
            </a:r>
            <a:br>
              <a:rPr lang="en-US" b="0" dirty="0">
                <a:latin typeface="Roboto" panose="02000000000000000000" pitchFamily="2" charset="0"/>
              </a:rPr>
            </a:br>
            <a:r>
              <a:rPr lang="en-US" b="0" dirty="0">
                <a:latin typeface="Roboto" panose="02000000000000000000" pitchFamily="2" charset="0"/>
              </a:rPr>
              <a:t>CSD-380 </a:t>
            </a:r>
            <a:r>
              <a:rPr lang="en-US" b="0" dirty="0" err="1">
                <a:latin typeface="Roboto" panose="02000000000000000000" pitchFamily="2" charset="0"/>
              </a:rPr>
              <a:t>DeVOps</a:t>
            </a:r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Placeholder 6" descr="Looking up view of a city with skyscrapers">
            <a:extLst>
              <a:ext uri="{FF2B5EF4-FFF2-40B4-BE49-F238E27FC236}">
                <a16:creationId xmlns:a16="http://schemas.microsoft.com/office/drawing/2014/main" id="{ED21B7CD-3D69-26B5-8A0B-52A19A6B0A26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5" r="1926" b="1"/>
          <a:stretch/>
        </p:blipFill>
        <p:spPr>
          <a:xfrm>
            <a:off x="6222399" y="541964"/>
            <a:ext cx="5309801" cy="578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99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24" name="Picture Placeholder 7" descr="Looking up view of tall buildings">
            <a:extLst>
              <a:ext uri="{FF2B5EF4-FFF2-40B4-BE49-F238E27FC236}">
                <a16:creationId xmlns:a16="http://schemas.microsoft.com/office/drawing/2014/main" id="{A672B903-78EE-718A-C122-69D51207883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" b="61"/>
          <a:stretch/>
        </p:blipFill>
        <p:spPr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The technology value stream encompasses all activities from concept to software product delivery.</a:t>
            </a:r>
            <a:endParaRPr lang="en-US" sz="2800" b="0" i="0" dirty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It focuses on optimizing the flow of value to the customer, emphasizing efficiency and speed.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ead Time vs. Cycle Time vs. Takt Time: A Complete Guide">
            <a:extLst>
              <a:ext uri="{FF2B5EF4-FFF2-40B4-BE49-F238E27FC236}">
                <a16:creationId xmlns:a16="http://schemas.microsoft.com/office/drawing/2014/main" id="{136052A6-E817-CDA9-A288-5DA291791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047" y="4142460"/>
            <a:ext cx="7308111" cy="1953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/>
          <a:lstStyle/>
          <a:p>
            <a:r>
              <a:rPr lang="en-US" sz="2800" dirty="0"/>
              <a:t>Defining Lead Time vs. Processing time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88470" y="1877208"/>
            <a:ext cx="5148450" cy="2239881"/>
          </a:xfrm>
          <a:solidFill>
            <a:schemeClr val="bg1"/>
          </a:solidFill>
        </p:spPr>
        <p:txBody>
          <a:bodyPr anchor="ctr">
            <a:normAutofit/>
          </a:bodyPr>
          <a:lstStyle/>
          <a:p>
            <a:r>
              <a:rPr lang="en-US" dirty="0"/>
              <a:t>Lead Time:</a:t>
            </a:r>
          </a:p>
          <a:p>
            <a:pPr lvl="1"/>
            <a:r>
              <a:rPr lang="en-US" dirty="0"/>
              <a:t>The total time from when a request is made until it is fulfilled.</a:t>
            </a:r>
          </a:p>
          <a:p>
            <a:pPr lvl="1"/>
            <a:r>
              <a:rPr lang="en-US" dirty="0"/>
              <a:t>Includes both processing time and any waiting time.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050280" y="1877208"/>
            <a:ext cx="5212080" cy="1936336"/>
          </a:xfrm>
          <a:solidFill>
            <a:schemeClr val="bg1"/>
          </a:solidFill>
        </p:spPr>
        <p:txBody>
          <a:bodyPr anchor="ctr">
            <a:normAutofit/>
          </a:bodyPr>
          <a:lstStyle/>
          <a:p>
            <a:r>
              <a:rPr lang="en-US" dirty="0"/>
              <a:t>Processing Time:</a:t>
            </a:r>
          </a:p>
          <a:p>
            <a:pPr lvl="1"/>
            <a:r>
              <a:rPr lang="en-US" dirty="0"/>
              <a:t>The actual time spent actively working on the task.</a:t>
            </a:r>
          </a:p>
          <a:p>
            <a:pPr lvl="1" indent="0">
              <a:buNone/>
            </a:pPr>
            <a:r>
              <a:rPr lang="en-US" dirty="0"/>
              <a:t>(shown as Cycle Time on graphic)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19DF86F-4DA3-8B2F-51FC-CD06249A8E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4024398"/>
              </p:ext>
            </p:extLst>
          </p:nvPr>
        </p:nvGraphicFramePr>
        <p:xfrm>
          <a:off x="1998921" y="453048"/>
          <a:ext cx="8194158" cy="160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7A343DD8-1F92-C389-58A5-A6C85D8B01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2032131"/>
              </p:ext>
            </p:extLst>
          </p:nvPr>
        </p:nvGraphicFramePr>
        <p:xfrm>
          <a:off x="2076944" y="2401702"/>
          <a:ext cx="1550424" cy="4616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4CCDDAF-B358-17FF-CE77-689D3B7975EB}"/>
              </a:ext>
            </a:extLst>
          </p:cNvPr>
          <p:cNvSpPr txBox="1"/>
          <p:nvPr/>
        </p:nvSpPr>
        <p:spPr>
          <a:xfrm>
            <a:off x="1935126" y="2981053"/>
            <a:ext cx="910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Traditional software Delivery often involves long lead times due to manual processes and siloed teams.</a:t>
            </a:r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45961B24-0E82-C08A-67F1-01F7C4720C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3810183"/>
              </p:ext>
            </p:extLst>
          </p:nvPr>
        </p:nvGraphicFramePr>
        <p:xfrm>
          <a:off x="2076944" y="3732974"/>
          <a:ext cx="1465466" cy="4616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8AACB1B-C1C4-2BA4-7B22-3DDFC836D40F}"/>
              </a:ext>
            </a:extLst>
          </p:cNvPr>
          <p:cNvSpPr txBox="1"/>
          <p:nvPr/>
        </p:nvSpPr>
        <p:spPr>
          <a:xfrm>
            <a:off x="1935126" y="4278190"/>
            <a:ext cx="40639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Coordination delays between departments.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Lengthy testing and approval processes.</a:t>
            </a: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E6DFB5E4-F2D4-E953-9306-909D51A1DF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0931203"/>
              </p:ext>
            </p:extLst>
          </p:nvPr>
        </p:nvGraphicFramePr>
        <p:xfrm>
          <a:off x="2076944" y="5047415"/>
          <a:ext cx="1465466" cy="4616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A5649EDA-B429-2182-64F1-6E4FB3535671}"/>
              </a:ext>
            </a:extLst>
          </p:cNvPr>
          <p:cNvSpPr txBox="1"/>
          <p:nvPr/>
        </p:nvSpPr>
        <p:spPr>
          <a:xfrm>
            <a:off x="1935126" y="5592631"/>
            <a:ext cx="4974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Slower time-to-market and reduced competitive edge.</a:t>
            </a:r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C6BD5A0-06AE-0D41-A7FE-8F6EEB5832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5718651"/>
              </p:ext>
            </p:extLst>
          </p:nvPr>
        </p:nvGraphicFramePr>
        <p:xfrm>
          <a:off x="2773017" y="1527618"/>
          <a:ext cx="6645965" cy="4710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7D9A579-808E-698E-8539-3F090E5224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7283017"/>
              </p:ext>
            </p:extLst>
          </p:nvPr>
        </p:nvGraphicFramePr>
        <p:xfrm>
          <a:off x="2773017" y="354418"/>
          <a:ext cx="6645965" cy="10632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/>
              <a:t>Strategies to Achieve DevOps Ideal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E2545FE-1905-F958-A502-09D55D7575D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11394061"/>
              </p:ext>
            </p:extLst>
          </p:nvPr>
        </p:nvGraphicFramePr>
        <p:xfrm>
          <a:off x="838200" y="1860613"/>
          <a:ext cx="8936665" cy="39862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38200" y="1987670"/>
            <a:ext cx="9610060" cy="3101782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Summary:</a:t>
            </a:r>
          </a:p>
          <a:p>
            <a:pPr lvl="1"/>
            <a:r>
              <a:rPr lang="en-US" dirty="0"/>
              <a:t>Reducing lead times is crucial for maintaining competitive advantage</a:t>
            </a:r>
          </a:p>
          <a:p>
            <a:pPr lvl="1"/>
            <a:r>
              <a:rPr lang="en-US" dirty="0"/>
              <a:t>DevOps practices are essential for achieving rapid and reliable software delivery.</a:t>
            </a:r>
          </a:p>
          <a:p>
            <a:r>
              <a:rPr lang="en-US" dirty="0"/>
              <a:t>Future Outlook:</a:t>
            </a:r>
          </a:p>
          <a:p>
            <a:pPr lvl="1"/>
            <a:r>
              <a:rPr lang="en-US" dirty="0"/>
              <a:t>As technology evolves, the focus on optimizing value streams will continue to grow,</a:t>
            </a:r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Placeholder 5" descr="Close-up of a bridge with wires">
            <a:extLst>
              <a:ext uri="{FF2B5EF4-FFF2-40B4-BE49-F238E27FC236}">
                <a16:creationId xmlns:a16="http://schemas.microsoft.com/office/drawing/2014/main" id="{E461669C-A7BA-D639-22CB-B5FBBE698B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" r="20"/>
          <a:stretch/>
        </p:blipFill>
        <p:spPr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5671" y="4373217"/>
            <a:ext cx="4902843" cy="957239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Edgar Rosales</a:t>
            </a:r>
          </a:p>
          <a:p>
            <a:r>
              <a:rPr lang="en-US" dirty="0"/>
              <a:t>CSD-380 DevOps</a:t>
            </a:r>
          </a:p>
        </p:txBody>
      </p:sp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2950D9A-4705-4314-961A-4F88B2CE4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B10B5BE-853F-396D-755E-C55AEF8FCC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6055284"/>
              </p:ext>
            </p:extLst>
          </p:nvPr>
        </p:nvGraphicFramePr>
        <p:xfrm>
          <a:off x="552893" y="1647826"/>
          <a:ext cx="7610051" cy="4120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Files in folders">
            <a:extLst>
              <a:ext uri="{FF2B5EF4-FFF2-40B4-BE49-F238E27FC236}">
                <a16:creationId xmlns:a16="http://schemas.microsoft.com/office/drawing/2014/main" id="{2A8464C1-5A4C-866D-E044-352E50D033B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3653" r="32015" b="2"/>
          <a:stretch/>
        </p:blipFill>
        <p:spPr>
          <a:xfrm>
            <a:off x="8658226" y="-4762"/>
            <a:ext cx="3541857" cy="6886079"/>
          </a:xfrm>
          <a:custGeom>
            <a:avLst/>
            <a:gdLst/>
            <a:ahLst/>
            <a:cxnLst/>
            <a:rect l="l" t="t" r="r" b="b"/>
            <a:pathLst>
              <a:path w="3541857" h="6886079">
                <a:moveTo>
                  <a:pt x="1248072" y="0"/>
                </a:moveTo>
                <a:lnTo>
                  <a:pt x="3541857" y="0"/>
                </a:lnTo>
                <a:lnTo>
                  <a:pt x="3541857" y="6886079"/>
                </a:lnTo>
                <a:lnTo>
                  <a:pt x="0" y="6864521"/>
                </a:lnTo>
                <a:close/>
              </a:path>
            </a:pathLst>
          </a:cu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878186" y="1"/>
            <a:ext cx="345294" cy="688131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EE10AC2-20ED-4628-9A8E-14F8437B5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794205" y="-4764"/>
            <a:ext cx="5397796" cy="104143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FAA2CD7-DF07-FDA0-7F26-37C1634BDD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0172598"/>
              </p:ext>
            </p:extLst>
          </p:nvPr>
        </p:nvGraphicFramePr>
        <p:xfrm>
          <a:off x="2651051" y="5337544"/>
          <a:ext cx="5511893" cy="4363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999515628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E62E91-3991-445A-ADE0-DB143B3932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20BE78-9FDF-401B-B412-3AA10EC5BEA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C180A77-4928-484F-9529-F716C85D6A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{2DC86610-992B-4752-9184-D056328A4817}tf22797433_win32</Template>
  <TotalTime>159</TotalTime>
  <Words>451</Words>
  <Application>Microsoft Office PowerPoint</Application>
  <PresentationFormat>Widescreen</PresentationFormat>
  <Paragraphs>50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Roboto</vt:lpstr>
      <vt:lpstr>Univers Condensed Light</vt:lpstr>
      <vt:lpstr>Walbaum Display Light</vt:lpstr>
      <vt:lpstr>AngleLinesVTI</vt:lpstr>
      <vt:lpstr>The Technology Value stream</vt:lpstr>
      <vt:lpstr>Overview</vt:lpstr>
      <vt:lpstr>Defining Lead Time vs. Processing time</vt:lpstr>
      <vt:lpstr>PowerPoint Presentation</vt:lpstr>
      <vt:lpstr>PowerPoint Presentation</vt:lpstr>
      <vt:lpstr>Strategies to Achieve DevOps Ideal</vt:lpstr>
      <vt:lpstr>Conclusion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Edgar Rosales</dc:creator>
  <cp:lastModifiedBy>Edgar Rosales</cp:lastModifiedBy>
  <cp:revision>2</cp:revision>
  <dcterms:created xsi:type="dcterms:W3CDTF">2024-10-23T23:58:51Z</dcterms:created>
  <dcterms:modified xsi:type="dcterms:W3CDTF">2024-10-24T03:04:46Z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